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23" r:id="rId15"/>
    <p:sldId id="326" r:id="rId16"/>
    <p:sldId id="325" r:id="rId17"/>
    <p:sldId id="327" r:id="rId18"/>
    <p:sldId id="328" r:id="rId19"/>
    <p:sldId id="329" r:id="rId20"/>
    <p:sldId id="331" r:id="rId21"/>
    <p:sldId id="320" r:id="rId22"/>
    <p:sldId id="319" r:id="rId23"/>
    <p:sldId id="318" r:id="rId24"/>
    <p:sldId id="317" r:id="rId25"/>
    <p:sldId id="316" r:id="rId26"/>
    <p:sldId id="315" r:id="rId27"/>
    <p:sldId id="314" r:id="rId28"/>
    <p:sldId id="313" r:id="rId29"/>
    <p:sldId id="312" r:id="rId30"/>
    <p:sldId id="311" r:id="rId31"/>
    <p:sldId id="310" r:id="rId32"/>
    <p:sldId id="268" r:id="rId33"/>
    <p:sldId id="322" r:id="rId34"/>
    <p:sldId id="330" r:id="rId35"/>
    <p:sldId id="302" r:id="rId36"/>
    <p:sldId id="303" r:id="rId37"/>
    <p:sldId id="304" r:id="rId38"/>
    <p:sldId id="305" r:id="rId39"/>
    <p:sldId id="321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6" r:id="rId56"/>
    <p:sldId id="287" r:id="rId57"/>
    <p:sldId id="285" r:id="rId58"/>
    <p:sldId id="289" r:id="rId59"/>
    <p:sldId id="290" r:id="rId60"/>
    <p:sldId id="306" r:id="rId61"/>
    <p:sldId id="307" r:id="rId62"/>
    <p:sldId id="308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2E515-501C-4174-951B-BB37B9CCC2B1}" v="78" dt="2020-02-26T15:09:22.50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102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Windows Live" clId="Web-{E5A1FFCD-C76C-48AD-9D87-5D51E41E336D}"/>
    <pc:docChg chg="modSld">
      <pc:chgData name="Gergely Kalapos" userId="b905280d056d6229" providerId="Windows Live" clId="Web-{E5A1FFCD-C76C-48AD-9D87-5D51E41E336D}" dt="2020-02-23T19:09:11.500" v="94" actId="20577"/>
      <pc:docMkLst>
        <pc:docMk/>
      </pc:docMkLst>
      <pc:sldChg chg="modSp">
        <pc:chgData name="Gergely Kalapos" userId="b905280d056d6229" providerId="Windows Live" clId="Web-{E5A1FFCD-C76C-48AD-9D87-5D51E41E336D}" dt="2020-02-23T19:03:12.245" v="2" actId="20577"/>
        <pc:sldMkLst>
          <pc:docMk/>
          <pc:sldMk cId="0" sldId="258"/>
        </pc:sldMkLst>
        <pc:spChg chg="mod">
          <ac:chgData name="Gergely Kalapos" userId="b905280d056d6229" providerId="Windows Live" clId="Web-{E5A1FFCD-C76C-48AD-9D87-5D51E41E336D}" dt="2020-02-23T19:03:12.245" v="2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5A1FFCD-C76C-48AD-9D87-5D51E41E336D}" dt="2020-02-23T19:09:11.500" v="93" actId="20577"/>
        <pc:sldMkLst>
          <pc:docMk/>
          <pc:sldMk cId="0" sldId="259"/>
        </pc:sldMkLst>
        <pc:spChg chg="mod">
          <ac:chgData name="Gergely Kalapos" userId="b905280d056d6229" providerId="Windows Live" clId="Web-{E5A1FFCD-C76C-48AD-9D87-5D51E41E336D}" dt="2020-02-23T19:09:11.500" v="93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19B4C1B4-F169-4099-A0F3-F48428E643EA}"/>
    <pc:docChg chg="">
      <pc:chgData name="Gergely Kalapos" userId="b905280d056d6229" providerId="Windows Live" clId="Web-{19B4C1B4-F169-4099-A0F3-F48428E643EA}" dt="2020-02-23T23:15:42.853" v="0"/>
      <pc:docMkLst>
        <pc:docMk/>
      </pc:docMkLst>
    </pc:docChg>
  </pc:docChgLst>
  <pc:docChgLst>
    <pc:chgData name="Gergely Kalapos" userId="b905280d056d6229" providerId="Windows Live" clId="Web-{25F889C0-0890-4C90-81C4-387B576FFF49}"/>
    <pc:docChg chg="modSld">
      <pc:chgData name="Gergely Kalapos" userId="b905280d056d6229" providerId="Windows Live" clId="Web-{25F889C0-0890-4C90-81C4-387B576FFF49}" dt="2020-02-24T13:14:01.783" v="3" actId="20577"/>
      <pc:docMkLst>
        <pc:docMk/>
      </pc:docMkLst>
      <pc:sldChg chg="modSp">
        <pc:chgData name="Gergely Kalapos" userId="b905280d056d6229" providerId="Windows Live" clId="Web-{25F889C0-0890-4C90-81C4-387B576FFF49}" dt="2020-02-24T13:14:01.783" v="2" actId="20577"/>
        <pc:sldMkLst>
          <pc:docMk/>
          <pc:sldMk cId="0" sldId="259"/>
        </pc:sldMkLst>
        <pc:spChg chg="mod">
          <ac:chgData name="Gergely Kalapos" userId="b905280d056d6229" providerId="Windows Live" clId="Web-{25F889C0-0890-4C90-81C4-387B576FFF49}" dt="2020-02-24T13:14:01.783" v="2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E279BD2F-802A-41E7-867D-4EF8B30F274C}"/>
    <pc:docChg chg="addSld delSld modSld sldOrd">
      <pc:chgData name="Gergely Kalapos" userId="b905280d056d6229" providerId="Windows Live" clId="Web-{E279BD2F-802A-41E7-867D-4EF8B30F274C}" dt="2020-02-24T23:33:29.402" v="762"/>
      <pc:docMkLst>
        <pc:docMk/>
      </pc:docMkLst>
      <pc:sldChg chg="del">
        <pc:chgData name="Gergely Kalapos" userId="b905280d056d6229" providerId="Windows Live" clId="Web-{E279BD2F-802A-41E7-867D-4EF8B30F274C}" dt="2020-02-24T19:58:39.343" v="304"/>
        <pc:sldMkLst>
          <pc:docMk/>
          <pc:sldMk cId="0" sldId="256"/>
        </pc:sldMkLst>
      </pc:sldChg>
      <pc:sldChg chg="modSp">
        <pc:chgData name="Gergely Kalapos" userId="b905280d056d6229" providerId="Windows Live" clId="Web-{E279BD2F-802A-41E7-867D-4EF8B30F274C}" dt="2020-02-24T20:00:01.765" v="317" actId="1076"/>
        <pc:sldMkLst>
          <pc:docMk/>
          <pc:sldMk cId="0" sldId="258"/>
        </pc:sldMkLst>
        <pc:spChg chg="mod">
          <ac:chgData name="Gergely Kalapos" userId="b905280d056d6229" providerId="Windows Live" clId="Web-{E279BD2F-802A-41E7-867D-4EF8B30F274C}" dt="2020-02-24T20:00:01.765" v="317" actId="1076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2:58:42.284" v="699" actId="20577"/>
        <pc:sldMkLst>
          <pc:docMk/>
          <pc:sldMk cId="0" sldId="259"/>
        </pc:sldMkLst>
        <pc:spChg chg="mod">
          <ac:chgData name="Gergely Kalapos" userId="b905280d056d6229" providerId="Windows Live" clId="Web-{E279BD2F-802A-41E7-867D-4EF8B30F274C}" dt="2020-02-24T22:58:42.284" v="69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16:44:42.439" v="1" actId="20577"/>
        <pc:sldMkLst>
          <pc:docMk/>
          <pc:sldMk cId="0" sldId="268"/>
        </pc:sldMkLst>
        <pc:spChg chg="mod">
          <ac:chgData name="Gergely Kalapos" userId="b905280d056d6229" providerId="Windows Live" clId="Web-{E279BD2F-802A-41E7-867D-4EF8B30F274C}" dt="2020-02-24T16:44:42.439" v="1" actId="20577"/>
          <ac:spMkLst>
            <pc:docMk/>
            <pc:sldMk cId="0" sldId="268"/>
            <ac:spMk id="223" creationId="{00000000-0000-0000-0000-000000000000}"/>
          </ac:spMkLst>
        </pc:spChg>
      </pc:sldChg>
      <pc:sldChg chg="del">
        <pc:chgData name="Gergely Kalapos" userId="b905280d056d6229" providerId="Windows Live" clId="Web-{E279BD2F-802A-41E7-867D-4EF8B30F274C}" dt="2020-02-24T23:33:29.402" v="762"/>
        <pc:sldMkLst>
          <pc:docMk/>
          <pc:sldMk cId="0" sldId="284"/>
        </pc:sldMkLst>
      </pc:sldChg>
      <pc:sldChg chg="modSp">
        <pc:chgData name="Gergely Kalapos" userId="b905280d056d6229" providerId="Windows Live" clId="Web-{E279BD2F-802A-41E7-867D-4EF8B30F274C}" dt="2020-02-24T19:59:54.218" v="307" actId="20577"/>
        <pc:sldMkLst>
          <pc:docMk/>
          <pc:sldMk cId="0" sldId="308"/>
        </pc:sldMkLst>
        <pc:spChg chg="mod">
          <ac:chgData name="Gergely Kalapos" userId="b905280d056d6229" providerId="Windows Live" clId="Web-{E279BD2F-802A-41E7-867D-4EF8B30F274C}" dt="2020-02-24T19:59:54.218" v="307" actId="20577"/>
          <ac:spMkLst>
            <pc:docMk/>
            <pc:sldMk cId="0" sldId="308"/>
            <ac:spMk id="511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3:23:41.240" v="737" actId="1076"/>
        <pc:sldMkLst>
          <pc:docMk/>
          <pc:sldMk cId="797826355" sldId="312"/>
        </pc:sldMkLst>
        <pc:spChg chg="mod">
          <ac:chgData name="Gergely Kalapos" userId="b905280d056d6229" providerId="Windows Live" clId="Web-{E279BD2F-802A-41E7-867D-4EF8B30F274C}" dt="2020-02-24T23:23:41.240" v="737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add replId">
        <pc:chgData name="Gergely Kalapos" userId="b905280d056d6229" providerId="Windows Live" clId="Web-{E279BD2F-802A-41E7-867D-4EF8B30F274C}" dt="2020-02-24T16:44:36.033" v="0"/>
        <pc:sldMkLst>
          <pc:docMk/>
          <pc:sldMk cId="864178599" sldId="321"/>
        </pc:sldMkLst>
      </pc:sldChg>
      <pc:sldChg chg="addSp delSp modSp add replId addAnim delAnim modAnim">
        <pc:chgData name="Gergely Kalapos" userId="b905280d056d6229" providerId="Windows Live" clId="Web-{E279BD2F-802A-41E7-867D-4EF8B30F274C}" dt="2020-02-24T23:23:54.334" v="740" actId="1076"/>
        <pc:sldMkLst>
          <pc:docMk/>
          <pc:sldMk cId="1962366039" sldId="322"/>
        </pc:sldMkLst>
        <pc:spChg chg="add del mod">
          <ac:chgData name="Gergely Kalapos" userId="b905280d056d6229" providerId="Windows Live" clId="Web-{E279BD2F-802A-41E7-867D-4EF8B30F274C}" dt="2020-02-24T23:20:55.426" v="713"/>
          <ac:spMkLst>
            <pc:docMk/>
            <pc:sldMk cId="1962366039" sldId="322"/>
            <ac:spMk id="2" creationId="{F7B0D5B3-19D9-4558-AF3C-A21233083509}"/>
          </ac:spMkLst>
        </pc:spChg>
        <pc:spChg chg="add del mod">
          <ac:chgData name="Gergely Kalapos" userId="b905280d056d6229" providerId="Windows Live" clId="Web-{E279BD2F-802A-41E7-867D-4EF8B30F274C}" dt="2020-02-24T19:51:50.764" v="70"/>
          <ac:spMkLst>
            <pc:docMk/>
            <pc:sldMk cId="1962366039" sldId="322"/>
            <ac:spMk id="3" creationId="{8F7B6B63-AE32-4E90-A7E6-ABB4D61FB99D}"/>
          </ac:spMkLst>
        </pc:spChg>
        <pc:spChg chg="add del mod">
          <ac:chgData name="Gergely Kalapos" userId="b905280d056d6229" providerId="Windows Live" clId="Web-{E279BD2F-802A-41E7-867D-4EF8B30F274C}" dt="2020-02-24T19:52:13.218" v="76"/>
          <ac:spMkLst>
            <pc:docMk/>
            <pc:sldMk cId="1962366039" sldId="322"/>
            <ac:spMk id="4" creationId="{F49338FA-6157-42F8-94B8-AB7F3A8A5F7A}"/>
          </ac:spMkLst>
        </pc:spChg>
        <pc:spChg chg="add del mod">
          <ac:chgData name="Gergely Kalapos" userId="b905280d056d6229" providerId="Windows Live" clId="Web-{E279BD2F-802A-41E7-867D-4EF8B30F274C}" dt="2020-02-24T23:22:09.005" v="723"/>
          <ac:spMkLst>
            <pc:docMk/>
            <pc:sldMk cId="1962366039" sldId="322"/>
            <ac:spMk id="5" creationId="{14244C4F-C0F4-4380-8FF9-E76FD642238D}"/>
          </ac:spMkLst>
        </pc:spChg>
        <pc:spChg chg="add mod">
          <ac:chgData name="Gergely Kalapos" userId="b905280d056d6229" providerId="Windows Live" clId="Web-{E279BD2F-802A-41E7-867D-4EF8B30F274C}" dt="2020-02-24T19:54:02.092" v="130" actId="1076"/>
          <ac:spMkLst>
            <pc:docMk/>
            <pc:sldMk cId="1962366039" sldId="322"/>
            <ac:spMk id="6" creationId="{9214C356-E225-4DFA-91EF-A239222E7A68}"/>
          </ac:spMkLst>
        </pc:spChg>
        <pc:spChg chg="add mod">
          <ac:chgData name="Gergely Kalapos" userId="b905280d056d6229" providerId="Windows Live" clId="Web-{E279BD2F-802A-41E7-867D-4EF8B30F274C}" dt="2020-02-24T19:54:21.108" v="136" actId="20577"/>
          <ac:spMkLst>
            <pc:docMk/>
            <pc:sldMk cId="1962366039" sldId="322"/>
            <ac:spMk id="7" creationId="{9BD30DB3-17F2-4B0D-A734-5037928A3E3D}"/>
          </ac:spMkLst>
        </pc:spChg>
        <pc:spChg chg="add mod">
          <ac:chgData name="Gergely Kalapos" userId="b905280d056d6229" providerId="Windows Live" clId="Web-{E279BD2F-802A-41E7-867D-4EF8B30F274C}" dt="2020-02-24T19:55:34.374" v="232" actId="1076"/>
          <ac:spMkLst>
            <pc:docMk/>
            <pc:sldMk cId="1962366039" sldId="322"/>
            <ac:spMk id="9" creationId="{C5B4723C-17A0-40E1-B416-9B72314FB0EC}"/>
          </ac:spMkLst>
        </pc:spChg>
        <pc:spChg chg="add mod">
          <ac:chgData name="Gergely Kalapos" userId="b905280d056d6229" providerId="Windows Live" clId="Web-{E279BD2F-802A-41E7-867D-4EF8B30F274C}" dt="2020-02-24T19:55:36.999" v="233" actId="1076"/>
          <ac:spMkLst>
            <pc:docMk/>
            <pc:sldMk cId="1962366039" sldId="322"/>
            <ac:spMk id="11" creationId="{A93B2269-2D61-45BE-A27A-7A7D8BF1C480}"/>
          </ac:spMkLst>
        </pc:spChg>
        <pc:spChg chg="mod">
          <ac:chgData name="Gergely Kalapos" userId="b905280d056d6229" providerId="Windows Live" clId="Web-{E279BD2F-802A-41E7-867D-4EF8B30F274C}" dt="2020-02-24T18:09:02.662" v="13" actId="20577"/>
          <ac:spMkLst>
            <pc:docMk/>
            <pc:sldMk cId="1962366039" sldId="322"/>
            <ac:spMk id="485" creationId="{00000000-0000-0000-0000-000000000000}"/>
          </ac:spMkLst>
        </pc:spChg>
        <pc:spChg chg="mod">
          <ac:chgData name="Gergely Kalapos" userId="b905280d056d6229" providerId="Windows Live" clId="Web-{E279BD2F-802A-41E7-867D-4EF8B30F274C}" dt="2020-02-24T19:53:59.764" v="129" actId="1076"/>
          <ac:spMkLst>
            <pc:docMk/>
            <pc:sldMk cId="1962366039" sldId="322"/>
            <ac:spMk id="486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18:12:10.429" v="64"/>
          <ac:spMkLst>
            <pc:docMk/>
            <pc:sldMk cId="1962366039" sldId="322"/>
            <ac:spMk id="487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3:23:54.334" v="740" actId="1076"/>
          <ac:picMkLst>
            <pc:docMk/>
            <pc:sldMk cId="1962366039" sldId="322"/>
            <ac:picMk id="3" creationId="{A1ADF474-A786-493B-8F48-0181E076CCFD}"/>
          </ac:picMkLst>
        </pc:picChg>
        <pc:picChg chg="add del mod">
          <ac:chgData name="Gergely Kalapos" userId="b905280d056d6229" providerId="Windows Live" clId="Web-{E279BD2F-802A-41E7-867D-4EF8B30F274C}" dt="2020-02-24T23:22:51.396" v="727"/>
          <ac:picMkLst>
            <pc:docMk/>
            <pc:sldMk cId="1962366039" sldId="322"/>
            <ac:picMk id="8" creationId="{66AC87CB-23DE-40F7-B52E-94B532ACFD8A}"/>
          </ac:picMkLst>
        </pc:picChg>
        <pc:picChg chg="add mod">
          <ac:chgData name="Gergely Kalapos" userId="b905280d056d6229" providerId="Windows Live" clId="Web-{E279BD2F-802A-41E7-867D-4EF8B30F274C}" dt="2020-02-24T23:23:03.099" v="731" actId="14100"/>
          <ac:picMkLst>
            <pc:docMk/>
            <pc:sldMk cId="1962366039" sldId="322"/>
            <ac:picMk id="12" creationId="{CC59A818-1DB0-4CAF-9604-AEE912DCB9C7}"/>
          </ac:picMkLst>
        </pc:picChg>
        <pc:picChg chg="del">
          <ac:chgData name="Gergely Kalapos" userId="b905280d056d6229" providerId="Windows Live" clId="Web-{E279BD2F-802A-41E7-867D-4EF8B30F274C}" dt="2020-02-24T18:12:06.632" v="63"/>
          <ac:picMkLst>
            <pc:docMk/>
            <pc:sldMk cId="1962366039" sldId="322"/>
            <ac:picMk id="488" creationId="{00000000-0000-0000-0000-000000000000}"/>
          </ac:picMkLst>
        </pc:picChg>
      </pc:sldChg>
      <pc:sldChg chg="modSp add ord replId">
        <pc:chgData name="Gergely Kalapos" userId="b905280d056d6229" providerId="Windows Live" clId="Web-{E279BD2F-802A-41E7-867D-4EF8B30F274C}" dt="2020-02-24T22:59:51.488" v="704"/>
        <pc:sldMkLst>
          <pc:docMk/>
          <pc:sldMk cId="479682155" sldId="323"/>
        </pc:sldMkLst>
        <pc:spChg chg="mod">
          <ac:chgData name="Gergely Kalapos" userId="b905280d056d6229" providerId="Windows Live" clId="Web-{E279BD2F-802A-41E7-867D-4EF8B30F274C}" dt="2020-02-24T19:56:31.108" v="256" actId="20577"/>
          <ac:spMkLst>
            <pc:docMk/>
            <pc:sldMk cId="479682155" sldId="323"/>
            <ac:spMk id="223" creationId="{00000000-0000-0000-0000-000000000000}"/>
          </ac:spMkLst>
        </pc:spChg>
      </pc:sldChg>
      <pc:sldChg chg="addSp modSp new">
        <pc:chgData name="Gergely Kalapos" userId="b905280d056d6229" providerId="Windows Live" clId="Web-{E279BD2F-802A-41E7-867D-4EF8B30F274C}" dt="2020-02-24T19:58:34.671" v="301" actId="20577"/>
        <pc:sldMkLst>
          <pc:docMk/>
          <pc:sldMk cId="421464111" sldId="324"/>
        </pc:sldMkLst>
        <pc:spChg chg="mod">
          <ac:chgData name="Gergely Kalapos" userId="b905280d056d6229" providerId="Windows Live" clId="Web-{E279BD2F-802A-41E7-867D-4EF8B30F274C}" dt="2020-02-24T19:57:24.077" v="292" actId="20577"/>
          <ac:spMkLst>
            <pc:docMk/>
            <pc:sldMk cId="421464111" sldId="324"/>
            <ac:spMk id="2" creationId="{AF47C42A-083E-44B5-9DF6-CB1D5A46A914}"/>
          </ac:spMkLst>
        </pc:spChg>
        <pc:spChg chg="mod">
          <ac:chgData name="Gergely Kalapos" userId="b905280d056d6229" providerId="Windows Live" clId="Web-{E279BD2F-802A-41E7-867D-4EF8B30F274C}" dt="2020-02-24T19:58:34.671" v="301" actId="20577"/>
          <ac:spMkLst>
            <pc:docMk/>
            <pc:sldMk cId="421464111" sldId="324"/>
            <ac:spMk id="3" creationId="{C8CB67EF-3511-462F-B3EA-05444A7EA148}"/>
          </ac:spMkLst>
        </pc:spChg>
        <pc:spChg chg="add mod">
          <ac:chgData name="Gergely Kalapos" userId="b905280d056d6229" providerId="Windows Live" clId="Web-{E279BD2F-802A-41E7-867D-4EF8B30F274C}" dt="2020-02-24T19:57:44.359" v="298" actId="20577"/>
          <ac:spMkLst>
            <pc:docMk/>
            <pc:sldMk cId="421464111" sldId="324"/>
            <ac:spMk id="5" creationId="{FF528C0C-AB93-4327-AD42-794985D555A5}"/>
          </ac:spMkLst>
        </pc:spChg>
      </pc:sldChg>
      <pc:sldChg chg="addSp delSp modSp add ord replId">
        <pc:chgData name="Gergely Kalapos" userId="b905280d056d6229" providerId="Windows Live" clId="Web-{E279BD2F-802A-41E7-867D-4EF8B30F274C}" dt="2020-02-24T22:51:22.795" v="590" actId="1076"/>
        <pc:sldMkLst>
          <pc:docMk/>
          <pc:sldMk cId="2617407335" sldId="325"/>
        </pc:sldMkLst>
        <pc:spChg chg="add mod">
          <ac:chgData name="Gergely Kalapos" userId="b905280d056d6229" providerId="Windows Live" clId="Web-{E279BD2F-802A-41E7-867D-4EF8B30F274C}" dt="2020-02-24T22:02:24.694" v="471" actId="20577"/>
          <ac:spMkLst>
            <pc:docMk/>
            <pc:sldMk cId="2617407335" sldId="325"/>
            <ac:spMk id="2" creationId="{D50C3047-65F9-4554-BD2C-D5542CC2DDF6}"/>
          </ac:spMkLst>
        </pc:spChg>
        <pc:spChg chg="add del">
          <ac:chgData name="Gergely Kalapos" userId="b905280d056d6229" providerId="Windows Live" clId="Web-{E279BD2F-802A-41E7-867D-4EF8B30F274C}" dt="2020-02-24T22:51:04.170" v="584"/>
          <ac:spMkLst>
            <pc:docMk/>
            <pc:sldMk cId="2617407335" sldId="325"/>
            <ac:spMk id="6" creationId="{6A93E591-2D16-48BA-A3C2-81A2E66E7EAF}"/>
          </ac:spMkLst>
        </pc:spChg>
        <pc:spChg chg="mod">
          <ac:chgData name="Gergely Kalapos" userId="b905280d056d6229" providerId="Windows Live" clId="Web-{E279BD2F-802A-41E7-867D-4EF8B30F274C}" dt="2020-02-24T22:02:39.772" v="523" actId="20577"/>
          <ac:spMkLst>
            <pc:docMk/>
            <pc:sldMk cId="2617407335" sldId="325"/>
            <ac:spMk id="209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21:39:24.424" v="384"/>
          <ac:spMkLst>
            <pc:docMk/>
            <pc:sldMk cId="2617407335" sldId="325"/>
            <ac:spMk id="210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2:51:22.795" v="590" actId="1076"/>
          <ac:picMkLst>
            <pc:docMk/>
            <pc:sldMk cId="2617407335" sldId="325"/>
            <ac:picMk id="3" creationId="{A9EA51F0-00CD-41B3-AF87-06EC50E988FC}"/>
          </ac:picMkLst>
        </pc:picChg>
      </pc:sldChg>
      <pc:sldChg chg="add del replId">
        <pc:chgData name="Gergely Kalapos" userId="b905280d056d6229" providerId="Windows Live" clId="Web-{E279BD2F-802A-41E7-867D-4EF8B30F274C}" dt="2020-02-24T19:57:31.749" v="296"/>
        <pc:sldMkLst>
          <pc:docMk/>
          <pc:sldMk cId="3306681886" sldId="325"/>
        </pc:sldMkLst>
      </pc:sldChg>
      <pc:sldChg chg="modSp add replId">
        <pc:chgData name="Gergely Kalapos" userId="b905280d056d6229" providerId="Windows Live" clId="Web-{E279BD2F-802A-41E7-867D-4EF8B30F274C}" dt="2020-02-24T22:02:06.585" v="452" actId="20577"/>
        <pc:sldMkLst>
          <pc:docMk/>
          <pc:sldMk cId="3708840229" sldId="326"/>
        </pc:sldMkLst>
        <pc:spChg chg="mod">
          <ac:chgData name="Gergely Kalapos" userId="b905280d056d6229" providerId="Windows Live" clId="Web-{E279BD2F-802A-41E7-867D-4EF8B30F274C}" dt="2020-02-24T22:02:06.585" v="452" actId="20577"/>
          <ac:spMkLst>
            <pc:docMk/>
            <pc:sldMk cId="3708840229" sldId="326"/>
            <ac:spMk id="2" creationId="{D50C3047-65F9-4554-BD2C-D5542CC2DDF6}"/>
          </ac:spMkLst>
        </pc:spChg>
      </pc:sldChg>
      <pc:sldChg chg="addSp delSp modSp add replId">
        <pc:chgData name="Gergely Kalapos" userId="b905280d056d6229" providerId="Windows Live" clId="Web-{E279BD2F-802A-41E7-867D-4EF8B30F274C}" dt="2020-02-24T22:42:38.946" v="576"/>
        <pc:sldMkLst>
          <pc:docMk/>
          <pc:sldMk cId="3668617243" sldId="327"/>
        </pc:sldMkLst>
        <pc:spChg chg="del mod">
          <ac:chgData name="Gergely Kalapos" userId="b905280d056d6229" providerId="Windows Live" clId="Web-{E279BD2F-802A-41E7-867D-4EF8B30F274C}" dt="2020-02-24T22:39:53.554" v="557"/>
          <ac:spMkLst>
            <pc:docMk/>
            <pc:sldMk cId="3668617243" sldId="327"/>
            <ac:spMk id="2" creationId="{D50C3047-65F9-4554-BD2C-D5542CC2DDF6}"/>
          </ac:spMkLst>
        </pc:spChg>
        <pc:spChg chg="add del mod">
          <ac:chgData name="Gergely Kalapos" userId="b905280d056d6229" providerId="Windows Live" clId="Web-{E279BD2F-802A-41E7-867D-4EF8B30F274C}" dt="2020-02-24T22:03:43.851" v="555"/>
          <ac:spMkLst>
            <pc:docMk/>
            <pc:sldMk cId="3668617243" sldId="327"/>
            <ac:spMk id="3" creationId="{E19137B0-90C1-4BC2-B50B-70FE67FB1679}"/>
          </ac:spMkLst>
        </pc:spChg>
        <pc:spChg chg="add del mod">
          <ac:chgData name="Gergely Kalapos" userId="b905280d056d6229" providerId="Windows Live" clId="Web-{E279BD2F-802A-41E7-867D-4EF8B30F274C}" dt="2020-02-24T22:40:01.101" v="559"/>
          <ac:spMkLst>
            <pc:docMk/>
            <pc:sldMk cId="3668617243" sldId="327"/>
            <ac:spMk id="4" creationId="{6312A49D-284A-430B-B2A0-CD9D0798FFDE}"/>
          </ac:spMkLst>
        </pc:spChg>
        <pc:spChg chg="mod">
          <ac:chgData name="Gergely Kalapos" userId="b905280d056d6229" providerId="Windows Live" clId="Web-{E279BD2F-802A-41E7-867D-4EF8B30F274C}" dt="2020-02-24T22:02:48.632" v="537" actId="20577"/>
          <ac:spMkLst>
            <pc:docMk/>
            <pc:sldMk cId="3668617243" sldId="327"/>
            <ac:spMk id="209" creationId="{00000000-0000-0000-0000-000000000000}"/>
          </ac:spMkLst>
        </pc:spChg>
        <pc:picChg chg="add del mod">
          <ac:chgData name="Gergely Kalapos" userId="b905280d056d6229" providerId="Windows Live" clId="Web-{E279BD2F-802A-41E7-867D-4EF8B30F274C}" dt="2020-02-24T22:40:37.289" v="564"/>
          <ac:picMkLst>
            <pc:docMk/>
            <pc:sldMk cId="3668617243" sldId="327"/>
            <ac:picMk id="5" creationId="{49AB0D78-4FAA-434B-8A09-6C7022B83D34}"/>
          </ac:picMkLst>
        </pc:picChg>
        <pc:picChg chg="add del mod">
          <ac:chgData name="Gergely Kalapos" userId="b905280d056d6229" providerId="Windows Live" clId="Web-{E279BD2F-802A-41E7-867D-4EF8B30F274C}" dt="2020-02-24T22:41:04.821" v="568"/>
          <ac:picMkLst>
            <pc:docMk/>
            <pc:sldMk cId="3668617243" sldId="327"/>
            <ac:picMk id="7" creationId="{434C9FC9-101D-4131-A696-979B70F1E995}"/>
          </ac:picMkLst>
        </pc:picChg>
        <pc:picChg chg="add mod">
          <ac:chgData name="Gergely Kalapos" userId="b905280d056d6229" providerId="Windows Live" clId="Web-{E279BD2F-802A-41E7-867D-4EF8B30F274C}" dt="2020-02-24T22:41:17.992" v="573" actId="14100"/>
          <ac:picMkLst>
            <pc:docMk/>
            <pc:sldMk cId="3668617243" sldId="327"/>
            <ac:picMk id="9" creationId="{88C32EB4-C243-4BF7-8AC9-4F5538751D18}"/>
          </ac:picMkLst>
        </pc:picChg>
        <pc:picChg chg="add del mod">
          <ac:chgData name="Gergely Kalapos" userId="b905280d056d6229" providerId="Windows Live" clId="Web-{E279BD2F-802A-41E7-867D-4EF8B30F274C}" dt="2020-02-24T22:42:38.946" v="576"/>
          <ac:picMkLst>
            <pc:docMk/>
            <pc:sldMk cId="3668617243" sldId="327"/>
            <ac:picMk id="11" creationId="{937521D2-2CB9-4251-A331-C9F9D6AFA07A}"/>
          </ac:picMkLst>
        </pc:picChg>
      </pc:sldChg>
      <pc:sldChg chg="delSp modSp add replId">
        <pc:chgData name="Gergely Kalapos" userId="b905280d056d6229" providerId="Windows Live" clId="Web-{E279BD2F-802A-41E7-867D-4EF8B30F274C}" dt="2020-02-24T22:42:53.181" v="581" actId="14100"/>
        <pc:sldMkLst>
          <pc:docMk/>
          <pc:sldMk cId="975159954" sldId="328"/>
        </pc:sldMkLst>
        <pc:picChg chg="del">
          <ac:chgData name="Gergely Kalapos" userId="b905280d056d6229" providerId="Windows Live" clId="Web-{E279BD2F-802A-41E7-867D-4EF8B30F274C}" dt="2020-02-24T22:42:41.290" v="577"/>
          <ac:picMkLst>
            <pc:docMk/>
            <pc:sldMk cId="975159954" sldId="328"/>
            <ac:picMk id="9" creationId="{88C32EB4-C243-4BF7-8AC9-4F5538751D18}"/>
          </ac:picMkLst>
        </pc:picChg>
        <pc:picChg chg="mod">
          <ac:chgData name="Gergely Kalapos" userId="b905280d056d6229" providerId="Windows Live" clId="Web-{E279BD2F-802A-41E7-867D-4EF8B30F274C}" dt="2020-02-24T22:42:53.181" v="581" actId="14100"/>
          <ac:picMkLst>
            <pc:docMk/>
            <pc:sldMk cId="975159954" sldId="328"/>
            <ac:picMk id="11" creationId="{937521D2-2CB9-4251-A331-C9F9D6AFA07A}"/>
          </ac:picMkLst>
        </pc:picChg>
      </pc:sldChg>
      <pc:sldChg chg="new del">
        <pc:chgData name="Gergely Kalapos" userId="b905280d056d6229" providerId="Windows Live" clId="Web-{E279BD2F-802A-41E7-867D-4EF8B30F274C}" dt="2020-02-24T22:50:36.904" v="583"/>
        <pc:sldMkLst>
          <pc:docMk/>
          <pc:sldMk cId="770344865" sldId="329"/>
        </pc:sldMkLst>
      </pc:sldChg>
      <pc:sldChg chg="add replId">
        <pc:chgData name="Gergely Kalapos" userId="b905280d056d6229" providerId="Windows Live" clId="Web-{E279BD2F-802A-41E7-867D-4EF8B30F274C}" dt="2020-02-24T22:59:16.769" v="702"/>
        <pc:sldMkLst>
          <pc:docMk/>
          <pc:sldMk cId="2489279416" sldId="329"/>
        </pc:sldMkLst>
      </pc:sldChg>
      <pc:sldChg chg="add replId">
        <pc:chgData name="Gergely Kalapos" userId="b905280d056d6229" providerId="Windows Live" clId="Web-{E279BD2F-802A-41E7-867D-4EF8B30F274C}" dt="2020-02-24T22:59:38.582" v="703"/>
        <pc:sldMkLst>
          <pc:docMk/>
          <pc:sldMk cId="4197553585" sldId="330"/>
        </pc:sldMkLst>
      </pc:sldChg>
      <pc:sldChg chg="modSp add replId">
        <pc:chgData name="Gergely Kalapos" userId="b905280d056d6229" providerId="Windows Live" clId="Web-{E279BD2F-802A-41E7-867D-4EF8B30F274C}" dt="2020-02-24T23:32:33.292" v="759" actId="20577"/>
        <pc:sldMkLst>
          <pc:docMk/>
          <pc:sldMk cId="1620527752" sldId="331"/>
        </pc:sldMkLst>
        <pc:spChg chg="mod">
          <ac:chgData name="Gergely Kalapos" userId="b905280d056d6229" providerId="Windows Live" clId="Web-{E279BD2F-802A-41E7-867D-4EF8B30F274C}" dt="2020-02-24T23:32:33.292" v="759" actId="20577"/>
          <ac:spMkLst>
            <pc:docMk/>
            <pc:sldMk cId="1620527752" sldId="331"/>
            <ac:spMk id="209" creationId="{00000000-0000-0000-0000-000000000000}"/>
          </ac:spMkLst>
        </pc:spChg>
      </pc:sldChg>
    </pc:docChg>
  </pc:docChgLst>
  <pc:docChgLst>
    <pc:chgData name="Gergely Kalapos" userId="b905280d056d6229" providerId="LiveId" clId="{C643F399-A589-4D87-8BE5-B506701DBFC7}"/>
    <pc:docChg chg="custSel addSld delSld modSld">
      <pc:chgData name="Gergely Kalapos" userId="b905280d056d6229" providerId="LiveId" clId="{C643F399-A589-4D87-8BE5-B506701DBFC7}" dt="2020-02-25T14:50:15.450" v="200" actId="478"/>
      <pc:docMkLst>
        <pc:docMk/>
      </pc:docMkLst>
      <pc:sldChg chg="modSp">
        <pc:chgData name="Gergely Kalapos" userId="b905280d056d6229" providerId="LiveId" clId="{C643F399-A589-4D87-8BE5-B506701DBFC7}" dt="2020-02-25T10:45:52.838" v="12" actId="27636"/>
        <pc:sldMkLst>
          <pc:docMk/>
          <pc:sldMk cId="0" sldId="280"/>
        </pc:sldMkLst>
        <pc:spChg chg="mod">
          <ac:chgData name="Gergely Kalapos" userId="b905280d056d6229" providerId="LiveId" clId="{C643F399-A589-4D87-8BE5-B506701DBFC7}" dt="2020-02-25T10:45:52.838" v="12" actId="27636"/>
          <ac:spMkLst>
            <pc:docMk/>
            <pc:sldMk cId="0" sldId="280"/>
            <ac:spMk id="267" creationId="{00000000-0000-0000-0000-000000000000}"/>
          </ac:spMkLst>
        </pc:spChg>
      </pc:sldChg>
      <pc:sldChg chg="modSp add modAnim">
        <pc:chgData name="Gergely Kalapos" userId="b905280d056d6229" providerId="LiveId" clId="{C643F399-A589-4D87-8BE5-B506701DBFC7}" dt="2020-02-25T13:54:43.660" v="176" actId="20577"/>
        <pc:sldMkLst>
          <pc:docMk/>
          <pc:sldMk cId="1090930562" sldId="302"/>
        </pc:sldMkLst>
        <pc:spChg chg="mod">
          <ac:chgData name="Gergely Kalapos" userId="b905280d056d6229" providerId="LiveId" clId="{C643F399-A589-4D87-8BE5-B506701DBFC7}" dt="2020-02-25T13:54:43.660" v="176" actId="20577"/>
          <ac:spMkLst>
            <pc:docMk/>
            <pc:sldMk cId="1090930562" sldId="302"/>
            <ac:spMk id="491" creationId="{00000000-0000-0000-0000-000000000000}"/>
          </ac:spMkLst>
        </pc:spChg>
      </pc:sldChg>
      <pc:sldChg chg="del">
        <pc:chgData name="Gergely Kalapos" userId="b905280d056d6229" providerId="LiveId" clId="{C643F399-A589-4D87-8BE5-B506701DBFC7}" dt="2020-02-25T12:07:43.723" v="125" actId="2696"/>
        <pc:sldMkLst>
          <pc:docMk/>
          <pc:sldMk cId="3418497358" sldId="303"/>
        </pc:sldMkLst>
        <pc:picChg chg="del">
          <ac:chgData name="Gergely Kalapos" userId="b905280d056d6229" providerId="LiveId" clId="{C643F399-A589-4D87-8BE5-B506701DBFC7}" dt="2020-02-25T13:59:36.075" v="177" actId="478"/>
          <ac:picMkLst>
            <pc:docMk/>
            <pc:sldMk cId="3418497358" sldId="303"/>
            <ac:picMk id="494" creationId="{00000000-0000-0000-0000-000000000000}"/>
          </ac:picMkLst>
        </pc:picChg>
        <pc:picChg chg="add mod">
          <ac:chgData name="Gergely Kalapos" userId="b905280d056d6229" providerId="LiveId" clId="{C643F399-A589-4D87-8BE5-B506701DBFC7}" dt="2020-02-25T13:59:42.380" v="179" actId="14100"/>
          <ac:picMkLst>
            <pc:docMk/>
            <pc:sldMk cId="3418497358" sldId="303"/>
            <ac:picMk id="1026" creationId="{B2554BF9-D3AC-48C4-9B44-97C6C972D7D8}"/>
          </ac:picMkLst>
        </pc:picChg>
      </pc:sldChg>
      <pc:sldChg chg="del">
        <pc:chgData name="Gergely Kalapos" userId="b905280d056d6229" providerId="LiveId" clId="{C643F399-A589-4D87-8BE5-B506701DBFC7}" dt="2020-02-25T12:07:43.727" v="126" actId="2696"/>
        <pc:sldMkLst>
          <pc:docMk/>
          <pc:sldMk cId="2374290070" sldId="304"/>
        </pc:sldMkLst>
        <pc:spChg chg="add del mod">
          <ac:chgData name="Gergely Kalapos" userId="b905280d056d6229" providerId="LiveId" clId="{C643F399-A589-4D87-8BE5-B506701DBFC7}" dt="2020-02-25T14:18:53.765" v="186"/>
          <ac:spMkLst>
            <pc:docMk/>
            <pc:sldMk cId="2374290070" sldId="304"/>
            <ac:spMk id="2" creationId="{258C071A-3400-4F4F-99CC-C72578F93D64}"/>
          </ac:spMkLst>
        </pc:spChg>
        <pc:spChg chg="del mod">
          <ac:chgData name="Gergely Kalapos" userId="b905280d056d6229" providerId="LiveId" clId="{C643F399-A589-4D87-8BE5-B506701DBFC7}" dt="2020-02-25T14:18:24.188" v="180" actId="478"/>
          <ac:spMkLst>
            <pc:docMk/>
            <pc:sldMk cId="2374290070" sldId="304"/>
            <ac:spMk id="498" creationId="{00000000-0000-0000-0000-000000000000}"/>
          </ac:spMkLst>
        </pc:spChg>
        <pc:picChg chg="add mod modCrop">
          <ac:chgData name="Gergely Kalapos" userId="b905280d056d6229" providerId="LiveId" clId="{C643F399-A589-4D87-8BE5-B506701DBFC7}" dt="2020-02-25T14:19:37.758" v="197" actId="14100"/>
          <ac:picMkLst>
            <pc:docMk/>
            <pc:sldMk cId="2374290070" sldId="304"/>
            <ac:picMk id="3" creationId="{01E0F1D4-AEA5-4759-8C21-B6A286750042}"/>
          </ac:picMkLst>
        </pc:picChg>
      </pc:sldChg>
      <pc:sldChg chg="add">
        <pc:chgData name="Gergely Kalapos" userId="b905280d056d6229" providerId="LiveId" clId="{C643F399-A589-4D87-8BE5-B506701DBFC7}" dt="2020-02-25T12:07:51.846" v="128"/>
        <pc:sldMkLst>
          <pc:docMk/>
          <pc:sldMk cId="2449866224" sldId="305"/>
        </pc:sldMkLst>
      </pc:sldChg>
      <pc:sldChg chg="delSp modSp">
        <pc:chgData name="Gergely Kalapos" userId="b905280d056d6229" providerId="LiveId" clId="{C643F399-A589-4D87-8BE5-B506701DBFC7}" dt="2020-02-25T14:50:15.450" v="200" actId="478"/>
        <pc:sldMkLst>
          <pc:docMk/>
          <pc:sldMk cId="0" sldId="308"/>
        </pc:sldMkLst>
        <pc:picChg chg="del mod">
          <ac:chgData name="Gergely Kalapos" userId="b905280d056d6229" providerId="LiveId" clId="{C643F399-A589-4D87-8BE5-B506701DBFC7}" dt="2020-02-25T14:50:15.450" v="200" actId="478"/>
          <ac:picMkLst>
            <pc:docMk/>
            <pc:sldMk cId="0" sldId="308"/>
            <ac:picMk id="509" creationId="{00000000-0000-0000-0000-000000000000}"/>
          </ac:picMkLst>
        </pc:picChg>
      </pc:sldChg>
      <pc:sldChg chg="modSp">
        <pc:chgData name="Gergely Kalapos" userId="b905280d056d6229" providerId="LiveId" clId="{C643F399-A589-4D87-8BE5-B506701DBFC7}" dt="2020-02-25T10:45:52.736" v="11" actId="27636"/>
        <pc:sldMkLst>
          <pc:docMk/>
          <pc:sldMk cId="1228070114" sldId="310"/>
        </pc:sldMkLst>
        <pc:spChg chg="mod">
          <ac:chgData name="Gergely Kalapos" userId="b905280d056d6229" providerId="LiveId" clId="{C643F399-A589-4D87-8BE5-B506701DBFC7}" dt="2020-02-25T10:45:52.736" v="11" actId="27636"/>
          <ac:spMkLst>
            <pc:docMk/>
            <pc:sldMk cId="1228070114" sldId="310"/>
            <ac:spMk id="485" creationId="{00000000-0000-0000-0000-000000000000}"/>
          </ac:spMkLst>
        </pc:spChg>
      </pc:sldChg>
      <pc:sldChg chg="modSp modAnim">
        <pc:chgData name="Gergely Kalapos" userId="b905280d056d6229" providerId="LiveId" clId="{C643F399-A589-4D87-8BE5-B506701DBFC7}" dt="2020-02-25T11:35:12.837" v="53"/>
        <pc:sldMkLst>
          <pc:docMk/>
          <pc:sldMk cId="419566160" sldId="311"/>
        </pc:sldMkLst>
        <pc:spChg chg="mod">
          <ac:chgData name="Gergely Kalapos" userId="b905280d056d6229" providerId="LiveId" clId="{C643F399-A589-4D87-8BE5-B506701DBFC7}" dt="2020-02-25T10:45:52.624" v="10" actId="27636"/>
          <ac:spMkLst>
            <pc:docMk/>
            <pc:sldMk cId="419566160" sldId="311"/>
            <ac:spMk id="470" creationId="{00000000-0000-0000-0000-000000000000}"/>
          </ac:spMkLst>
        </pc:spChg>
        <pc:spChg chg="mod">
          <ac:chgData name="Gergely Kalapos" userId="b905280d056d6229" providerId="LiveId" clId="{C643F399-A589-4D87-8BE5-B506701DBFC7}" dt="2020-02-25T11:04:56.182" v="46"/>
          <ac:spMkLst>
            <pc:docMk/>
            <pc:sldMk cId="419566160" sldId="311"/>
            <ac:spMk id="472" creationId="{00000000-0000-0000-0000-000000000000}"/>
          </ac:spMkLst>
        </pc:spChg>
      </pc:sldChg>
      <pc:sldChg chg="modSp">
        <pc:chgData name="Gergely Kalapos" userId="b905280d056d6229" providerId="LiveId" clId="{C643F399-A589-4D87-8BE5-B506701DBFC7}" dt="2020-02-25T10:45:52.512" v="9" actId="27636"/>
        <pc:sldMkLst>
          <pc:docMk/>
          <pc:sldMk cId="797826355" sldId="312"/>
        </pc:sldMkLst>
        <pc:spChg chg="mod">
          <ac:chgData name="Gergely Kalapos" userId="b905280d056d6229" providerId="LiveId" clId="{C643F399-A589-4D87-8BE5-B506701DBFC7}" dt="2020-02-25T10:45:52.512" v="9" actId="27636"/>
          <ac:spMkLst>
            <pc:docMk/>
            <pc:sldMk cId="797826355" sldId="312"/>
            <ac:spMk id="462" creationId="{00000000-0000-0000-0000-000000000000}"/>
          </ac:spMkLst>
        </pc:spChg>
      </pc:sldChg>
      <pc:sldChg chg="modTransition">
        <pc:chgData name="Gergely Kalapos" userId="b905280d056d6229" providerId="LiveId" clId="{C643F399-A589-4D87-8BE5-B506701DBFC7}" dt="2020-02-25T10:54:17.201" v="45"/>
        <pc:sldMkLst>
          <pc:docMk/>
          <pc:sldMk cId="2169176053" sldId="317"/>
        </pc:sldMkLst>
      </pc:sldChg>
      <pc:sldChg chg="modSp modTransition modAnim">
        <pc:chgData name="Gergely Kalapos" userId="b905280d056d6229" providerId="LiveId" clId="{C643F399-A589-4D87-8BE5-B506701DBFC7}" dt="2020-02-25T10:54:09.798" v="44"/>
        <pc:sldMkLst>
          <pc:docMk/>
          <pc:sldMk cId="3079862132" sldId="318"/>
        </pc:sldMkLst>
        <pc:spChg chg="mod">
          <ac:chgData name="Gergely Kalapos" userId="b905280d056d6229" providerId="LiveId" clId="{C643F399-A589-4D87-8BE5-B506701DBFC7}" dt="2020-02-25T10:50:18.327" v="32" actId="1076"/>
          <ac:spMkLst>
            <pc:docMk/>
            <pc:sldMk cId="3079862132" sldId="318"/>
            <ac:spMk id="358" creationId="{00000000-0000-0000-0000-000000000000}"/>
          </ac:spMkLst>
        </pc:spChg>
      </pc:sldChg>
      <pc:sldChg chg="addSp modSp modAnim">
        <pc:chgData name="Gergely Kalapos" userId="b905280d056d6229" providerId="LiveId" clId="{C643F399-A589-4D87-8BE5-B506701DBFC7}" dt="2020-02-25T11:18:40.693" v="52"/>
        <pc:sldMkLst>
          <pc:docMk/>
          <pc:sldMk cId="1962366039" sldId="322"/>
        </pc:sldMkLst>
        <pc:spChg chg="mod">
          <ac:chgData name="Gergely Kalapos" userId="b905280d056d6229" providerId="LiveId" clId="{C643F399-A589-4D87-8BE5-B506701DBFC7}" dt="2020-02-25T11:18:01.645" v="47" actId="164"/>
          <ac:spMkLst>
            <pc:docMk/>
            <pc:sldMk cId="1962366039" sldId="322"/>
            <ac:spMk id="6" creationId="{9214C356-E225-4DFA-91EF-A239222E7A68}"/>
          </ac:spMkLst>
        </pc:spChg>
        <pc:spChg chg="mod">
          <ac:chgData name="Gergely Kalapos" userId="b905280d056d6229" providerId="LiveId" clId="{C643F399-A589-4D87-8BE5-B506701DBFC7}" dt="2020-02-25T11:18:38.907" v="51" actId="164"/>
          <ac:spMkLst>
            <pc:docMk/>
            <pc:sldMk cId="1962366039" sldId="322"/>
            <ac:spMk id="7" creationId="{9BD30DB3-17F2-4B0D-A734-5037928A3E3D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9" creationId="{C5B4723C-17A0-40E1-B416-9B72314FB0EC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11" creationId="{A93B2269-2D61-45BE-A27A-7A7D8BF1C480}"/>
          </ac:spMkLst>
        </pc:spChg>
        <pc:grpChg chg="add mod">
          <ac:chgData name="Gergely Kalapos" userId="b905280d056d6229" providerId="LiveId" clId="{C643F399-A589-4D87-8BE5-B506701DBFC7}" dt="2020-02-25T11:18:01.645" v="47" actId="164"/>
          <ac:grpSpMkLst>
            <pc:docMk/>
            <pc:sldMk cId="1962366039" sldId="322"/>
            <ac:grpSpMk id="2" creationId="{9983ED44-002A-4B8F-8819-5E03774C550D}"/>
          </ac:grpSpMkLst>
        </pc:grpChg>
        <pc:grpChg chg="add mod">
          <ac:chgData name="Gergely Kalapos" userId="b905280d056d6229" providerId="LiveId" clId="{C643F399-A589-4D87-8BE5-B506701DBFC7}" dt="2020-02-25T11:18:21.354" v="49" actId="164"/>
          <ac:grpSpMkLst>
            <pc:docMk/>
            <pc:sldMk cId="1962366039" sldId="322"/>
            <ac:grpSpMk id="4" creationId="{5FF69B25-4916-4BFA-AC77-E4E100E55318}"/>
          </ac:grpSpMkLst>
        </pc:grpChg>
        <pc:grpChg chg="add mod">
          <ac:chgData name="Gergely Kalapos" userId="b905280d056d6229" providerId="LiveId" clId="{C643F399-A589-4D87-8BE5-B506701DBFC7}" dt="2020-02-25T11:18:38.907" v="51" actId="164"/>
          <ac:grpSpMkLst>
            <pc:docMk/>
            <pc:sldMk cId="1962366039" sldId="322"/>
            <ac:grpSpMk id="5" creationId="{EC8DB05A-F026-4B3B-A75B-263019AC73A0}"/>
          </ac:grpSpMkLst>
        </pc:grpChg>
        <pc:picChg chg="mod">
          <ac:chgData name="Gergely Kalapos" userId="b905280d056d6229" providerId="LiveId" clId="{C643F399-A589-4D87-8BE5-B506701DBFC7}" dt="2020-02-25T11:18:01.645" v="47" actId="164"/>
          <ac:picMkLst>
            <pc:docMk/>
            <pc:sldMk cId="1962366039" sldId="322"/>
            <ac:picMk id="3" creationId="{A1ADF474-A786-493B-8F48-0181E076CCFD}"/>
          </ac:picMkLst>
        </pc:picChg>
        <pc:picChg chg="mod">
          <ac:chgData name="Gergely Kalapos" userId="b905280d056d6229" providerId="LiveId" clId="{C643F399-A589-4D87-8BE5-B506701DBFC7}" dt="2020-02-25T11:18:38.907" v="51" actId="164"/>
          <ac:picMkLst>
            <pc:docMk/>
            <pc:sldMk cId="1962366039" sldId="322"/>
            <ac:picMk id="12" creationId="{CC59A818-1DB0-4CAF-9604-AEE912DCB9C7}"/>
          </ac:picMkLst>
        </pc:picChg>
      </pc:sldChg>
      <pc:sldChg chg="addSp delSp modSp">
        <pc:chgData name="Gergely Kalapos" userId="b905280d056d6229" providerId="LiveId" clId="{C643F399-A589-4D87-8BE5-B506701DBFC7}" dt="2020-02-25T12:06:24.937" v="123" actId="1076"/>
        <pc:sldMkLst>
          <pc:docMk/>
          <pc:sldMk cId="4197553585" sldId="330"/>
        </pc:sldMkLst>
        <pc:spChg chg="add del">
          <ac:chgData name="Gergely Kalapos" userId="b905280d056d6229" providerId="LiveId" clId="{C643F399-A589-4D87-8BE5-B506701DBFC7}" dt="2020-02-25T12:05:34.027" v="55"/>
          <ac:spMkLst>
            <pc:docMk/>
            <pc:sldMk cId="4197553585" sldId="330"/>
            <ac:spMk id="2" creationId="{57ADC459-E8DA-405C-A397-CCE1C4B8CE99}"/>
          </ac:spMkLst>
        </pc:spChg>
        <pc:spChg chg="add mod">
          <ac:chgData name="Gergely Kalapos" userId="b905280d056d6229" providerId="LiveId" clId="{C643F399-A589-4D87-8BE5-B506701DBFC7}" dt="2020-02-25T12:06:24.937" v="123" actId="1076"/>
          <ac:spMkLst>
            <pc:docMk/>
            <pc:sldMk cId="4197553585" sldId="330"/>
            <ac:spMk id="4" creationId="{E381B5FD-2D3B-4909-AE01-9F8749CD4C5F}"/>
          </ac:spMkLst>
        </pc:spChg>
      </pc:sldChg>
    </pc:docChg>
  </pc:docChgLst>
  <pc:docChgLst>
    <pc:chgData name="Gergely Kalapos" userId="b905280d056d6229" providerId="Windows Live" clId="Web-{651B07A0-08D2-46C5-A123-356C8B64937A}"/>
    <pc:docChg chg="addSld delSld modSld sldOrd">
      <pc:chgData name="Gergely Kalapos" userId="b905280d056d6229" providerId="Windows Live" clId="Web-{651B07A0-08D2-46C5-A123-356C8B64937A}" dt="2020-02-23T23:12:26.167" v="222"/>
      <pc:docMkLst>
        <pc:docMk/>
      </pc:docMkLst>
      <pc:sldChg chg="modSp">
        <pc:chgData name="Gergely Kalapos" userId="b905280d056d6229" providerId="Windows Live" clId="Web-{651B07A0-08D2-46C5-A123-356C8B64937A}" dt="2020-02-23T19:12:41.479" v="181" actId="20577"/>
        <pc:sldMkLst>
          <pc:docMk/>
          <pc:sldMk cId="0" sldId="259"/>
        </pc:sldMkLst>
        <pc:spChg chg="mod">
          <ac:chgData name="Gergely Kalapos" userId="b905280d056d6229" providerId="Windows Live" clId="Web-{651B07A0-08D2-46C5-A123-356C8B64937A}" dt="2020-02-23T19:12:41.479" v="181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651B07A0-08D2-46C5-A123-356C8B64937A}" dt="2020-02-23T19:20:16.972" v="198" actId="1076"/>
        <pc:sldMkLst>
          <pc:docMk/>
          <pc:sldMk cId="0" sldId="263"/>
        </pc:sldMkLst>
        <pc:spChg chg="mod">
          <ac:chgData name="Gergely Kalapos" userId="b905280d056d6229" providerId="Windows Live" clId="Web-{651B07A0-08D2-46C5-A123-356C8B64937A}" dt="2020-02-23T19:20:16.972" v="198" actId="1076"/>
          <ac:spMkLst>
            <pc:docMk/>
            <pc:sldMk cId="0" sldId="263"/>
            <ac:spMk id="209" creationId="{00000000-0000-0000-0000-000000000000}"/>
          </ac:spMkLst>
        </pc:spChg>
      </pc:sldChg>
      <pc:sldChg chg="del">
        <pc:chgData name="Gergely Kalapos" userId="b905280d056d6229" providerId="Windows Live" clId="Web-{651B07A0-08D2-46C5-A123-356C8B64937A}" dt="2020-02-23T23:12:15.589" v="212"/>
        <pc:sldMkLst>
          <pc:docMk/>
          <pc:sldMk cId="0" sldId="291"/>
        </pc:sldMkLst>
      </pc:sldChg>
      <pc:sldChg chg="del">
        <pc:chgData name="Gergely Kalapos" userId="b905280d056d6229" providerId="Windows Live" clId="Web-{651B07A0-08D2-46C5-A123-356C8B64937A}" dt="2020-02-23T23:12:17.042" v="213"/>
        <pc:sldMkLst>
          <pc:docMk/>
          <pc:sldMk cId="0" sldId="292"/>
        </pc:sldMkLst>
      </pc:sldChg>
      <pc:sldChg chg="del">
        <pc:chgData name="Gergely Kalapos" userId="b905280d056d6229" providerId="Windows Live" clId="Web-{651B07A0-08D2-46C5-A123-356C8B64937A}" dt="2020-02-23T23:12:18.386" v="214"/>
        <pc:sldMkLst>
          <pc:docMk/>
          <pc:sldMk cId="0" sldId="293"/>
        </pc:sldMkLst>
      </pc:sldChg>
      <pc:sldChg chg="del">
        <pc:chgData name="Gergely Kalapos" userId="b905280d056d6229" providerId="Windows Live" clId="Web-{651B07A0-08D2-46C5-A123-356C8B64937A}" dt="2020-02-23T23:12:19.308" v="215"/>
        <pc:sldMkLst>
          <pc:docMk/>
          <pc:sldMk cId="0" sldId="294"/>
        </pc:sldMkLst>
      </pc:sldChg>
      <pc:sldChg chg="del">
        <pc:chgData name="Gergely Kalapos" userId="b905280d056d6229" providerId="Windows Live" clId="Web-{651B07A0-08D2-46C5-A123-356C8B64937A}" dt="2020-02-23T23:12:19.979" v="216"/>
        <pc:sldMkLst>
          <pc:docMk/>
          <pc:sldMk cId="0" sldId="295"/>
        </pc:sldMkLst>
      </pc:sldChg>
      <pc:sldChg chg="del">
        <pc:chgData name="Gergely Kalapos" userId="b905280d056d6229" providerId="Windows Live" clId="Web-{651B07A0-08D2-46C5-A123-356C8B64937A}" dt="2020-02-23T23:12:20.714" v="217"/>
        <pc:sldMkLst>
          <pc:docMk/>
          <pc:sldMk cId="0" sldId="296"/>
        </pc:sldMkLst>
      </pc:sldChg>
      <pc:sldChg chg="del">
        <pc:chgData name="Gergely Kalapos" userId="b905280d056d6229" providerId="Windows Live" clId="Web-{651B07A0-08D2-46C5-A123-356C8B64937A}" dt="2020-02-23T23:12:21.167" v="218"/>
        <pc:sldMkLst>
          <pc:docMk/>
          <pc:sldMk cId="0" sldId="297"/>
        </pc:sldMkLst>
      </pc:sldChg>
      <pc:sldChg chg="del">
        <pc:chgData name="Gergely Kalapos" userId="b905280d056d6229" providerId="Windows Live" clId="Web-{651B07A0-08D2-46C5-A123-356C8B64937A}" dt="2020-02-23T23:12:21.589" v="219"/>
        <pc:sldMkLst>
          <pc:docMk/>
          <pc:sldMk cId="0" sldId="298"/>
        </pc:sldMkLst>
      </pc:sldChg>
      <pc:sldChg chg="del">
        <pc:chgData name="Gergely Kalapos" userId="b905280d056d6229" providerId="Windows Live" clId="Web-{651B07A0-08D2-46C5-A123-356C8B64937A}" dt="2020-02-23T23:12:22.370" v="220"/>
        <pc:sldMkLst>
          <pc:docMk/>
          <pc:sldMk cId="0" sldId="299"/>
        </pc:sldMkLst>
      </pc:sldChg>
      <pc:sldChg chg="del">
        <pc:chgData name="Gergely Kalapos" userId="b905280d056d6229" providerId="Windows Live" clId="Web-{651B07A0-08D2-46C5-A123-356C8B64937A}" dt="2020-02-23T23:12:25.479" v="221"/>
        <pc:sldMkLst>
          <pc:docMk/>
          <pc:sldMk cId="0" sldId="300"/>
        </pc:sldMkLst>
      </pc:sldChg>
      <pc:sldChg chg="del">
        <pc:chgData name="Gergely Kalapos" userId="b905280d056d6229" providerId="Windows Live" clId="Web-{651B07A0-08D2-46C5-A123-356C8B64937A}" dt="2020-02-23T23:12:26.167" v="222"/>
        <pc:sldMkLst>
          <pc:docMk/>
          <pc:sldMk cId="0" sldId="301"/>
        </pc:sldMkLst>
      </pc:sldChg>
      <pc:sldChg chg="add ord replId">
        <pc:chgData name="Gergely Kalapos" userId="b905280d056d6229" providerId="Windows Live" clId="Web-{651B07A0-08D2-46C5-A123-356C8B64937A}" dt="2020-02-23T19:39:07.552" v="200"/>
        <pc:sldMkLst>
          <pc:docMk/>
          <pc:sldMk cId="2728827919" sldId="309"/>
        </pc:sldMkLst>
      </pc:sldChg>
      <pc:sldChg chg="add replId">
        <pc:chgData name="Gergely Kalapos" userId="b905280d056d6229" providerId="Windows Live" clId="Web-{651B07A0-08D2-46C5-A123-356C8B64937A}" dt="2020-02-23T23:11:43.995" v="201"/>
        <pc:sldMkLst>
          <pc:docMk/>
          <pc:sldMk cId="1228070114" sldId="310"/>
        </pc:sldMkLst>
      </pc:sldChg>
      <pc:sldChg chg="add replId">
        <pc:chgData name="Gergely Kalapos" userId="b905280d056d6229" providerId="Windows Live" clId="Web-{651B07A0-08D2-46C5-A123-356C8B64937A}" dt="2020-02-23T23:11:44.245" v="202"/>
        <pc:sldMkLst>
          <pc:docMk/>
          <pc:sldMk cId="419566160" sldId="311"/>
        </pc:sldMkLst>
      </pc:sldChg>
      <pc:sldChg chg="add replId">
        <pc:chgData name="Gergely Kalapos" userId="b905280d056d6229" providerId="Windows Live" clId="Web-{651B07A0-08D2-46C5-A123-356C8B64937A}" dt="2020-02-23T23:11:44.386" v="203"/>
        <pc:sldMkLst>
          <pc:docMk/>
          <pc:sldMk cId="797826355" sldId="312"/>
        </pc:sldMkLst>
      </pc:sldChg>
      <pc:sldChg chg="add replId">
        <pc:chgData name="Gergely Kalapos" userId="b905280d056d6229" providerId="Windows Live" clId="Web-{651B07A0-08D2-46C5-A123-356C8B64937A}" dt="2020-02-23T23:11:44.526" v="204"/>
        <pc:sldMkLst>
          <pc:docMk/>
          <pc:sldMk cId="3900264760" sldId="313"/>
        </pc:sldMkLst>
      </pc:sldChg>
      <pc:sldChg chg="add replId">
        <pc:chgData name="Gergely Kalapos" userId="b905280d056d6229" providerId="Windows Live" clId="Web-{651B07A0-08D2-46C5-A123-356C8B64937A}" dt="2020-02-23T23:11:44.698" v="205"/>
        <pc:sldMkLst>
          <pc:docMk/>
          <pc:sldMk cId="3100875803" sldId="314"/>
        </pc:sldMkLst>
      </pc:sldChg>
      <pc:sldChg chg="add replId">
        <pc:chgData name="Gergely Kalapos" userId="b905280d056d6229" providerId="Windows Live" clId="Web-{651B07A0-08D2-46C5-A123-356C8B64937A}" dt="2020-02-23T23:11:44.870" v="206"/>
        <pc:sldMkLst>
          <pc:docMk/>
          <pc:sldMk cId="1801103479" sldId="315"/>
        </pc:sldMkLst>
      </pc:sldChg>
      <pc:sldChg chg="add replId">
        <pc:chgData name="Gergely Kalapos" userId="b905280d056d6229" providerId="Windows Live" clId="Web-{651B07A0-08D2-46C5-A123-356C8B64937A}" dt="2020-02-23T23:11:45.042" v="207"/>
        <pc:sldMkLst>
          <pc:docMk/>
          <pc:sldMk cId="2468542898" sldId="316"/>
        </pc:sldMkLst>
      </pc:sldChg>
      <pc:sldChg chg="add replId">
        <pc:chgData name="Gergely Kalapos" userId="b905280d056d6229" providerId="Windows Live" clId="Web-{651B07A0-08D2-46C5-A123-356C8B64937A}" dt="2020-02-23T23:11:45.229" v="208"/>
        <pc:sldMkLst>
          <pc:docMk/>
          <pc:sldMk cId="2169176053" sldId="317"/>
        </pc:sldMkLst>
      </pc:sldChg>
      <pc:sldChg chg="add replId">
        <pc:chgData name="Gergely Kalapos" userId="b905280d056d6229" providerId="Windows Live" clId="Web-{651B07A0-08D2-46C5-A123-356C8B64937A}" dt="2020-02-23T23:11:45.370" v="209"/>
        <pc:sldMkLst>
          <pc:docMk/>
          <pc:sldMk cId="3079862132" sldId="318"/>
        </pc:sldMkLst>
      </pc:sldChg>
      <pc:sldChg chg="add replId">
        <pc:chgData name="Gergely Kalapos" userId="b905280d056d6229" providerId="Windows Live" clId="Web-{651B07A0-08D2-46C5-A123-356C8B64937A}" dt="2020-02-23T23:11:45.558" v="210"/>
        <pc:sldMkLst>
          <pc:docMk/>
          <pc:sldMk cId="224511024" sldId="319"/>
        </pc:sldMkLst>
      </pc:sldChg>
      <pc:sldChg chg="add replId">
        <pc:chgData name="Gergely Kalapos" userId="b905280d056d6229" providerId="Windows Live" clId="Web-{651B07A0-08D2-46C5-A123-356C8B64937A}" dt="2020-02-23T23:11:45.683" v="211"/>
        <pc:sldMkLst>
          <pc:docMk/>
          <pc:sldMk cId="3865439168" sldId="320"/>
        </pc:sldMkLst>
      </pc:sldChg>
    </pc:docChg>
  </pc:docChgLst>
  <pc:docChgLst>
    <pc:chgData name="Gergely Kalapos" userId="b905280d056d6229" providerId="LiveId" clId="{4F12E515-501C-4174-951B-BB37B9CCC2B1}"/>
    <pc:docChg chg="undo custSel delSld modSld sldOrd">
      <pc:chgData name="Gergely Kalapos" userId="b905280d056d6229" providerId="LiveId" clId="{4F12E515-501C-4174-951B-BB37B9CCC2B1}" dt="2020-02-26T15:09:23.258" v="251" actId="20577"/>
      <pc:docMkLst>
        <pc:docMk/>
      </pc:docMkLst>
      <pc:sldChg chg="modSp">
        <pc:chgData name="Gergely Kalapos" userId="b905280d056d6229" providerId="LiveId" clId="{4F12E515-501C-4174-951B-BB37B9CCC2B1}" dt="2020-02-26T10:24:20.474" v="188" actId="20577"/>
        <pc:sldMkLst>
          <pc:docMk/>
          <pc:sldMk cId="0" sldId="257"/>
        </pc:sldMkLst>
        <pc:spChg chg="mod">
          <ac:chgData name="Gergely Kalapos" userId="b905280d056d6229" providerId="LiveId" clId="{4F12E515-501C-4174-951B-BB37B9CCC2B1}" dt="2020-02-26T10:24:20.474" v="188" actId="20577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13.009" v="158" actId="107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08.797" v="157" actId="107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27.107" v="159" actId="1076"/>
          <ac:spMkLst>
            <pc:docMk/>
            <pc:sldMk cId="0" sldId="257"/>
            <ac:spMk id="180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5:02.777" v="191" actId="1076"/>
        <pc:sldMkLst>
          <pc:docMk/>
          <pc:sldMk cId="0" sldId="259"/>
        </pc:sldMkLst>
        <pc:spChg chg="mod">
          <ac:chgData name="Gergely Kalapos" userId="b905280d056d6229" providerId="LiveId" clId="{4F12E515-501C-4174-951B-BB37B9CCC2B1}" dt="2020-02-26T10:25:02.777" v="191" actId="1076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7:44.956" v="192" actId="14100"/>
        <pc:sldMkLst>
          <pc:docMk/>
          <pc:sldMk cId="0" sldId="262"/>
        </pc:sldMkLst>
        <pc:spChg chg="mod">
          <ac:chgData name="Gergely Kalapos" userId="b905280d056d6229" providerId="LiveId" clId="{4F12E515-501C-4174-951B-BB37B9CCC2B1}" dt="2020-02-26T10:27:44.956" v="192" actId="14100"/>
          <ac:spMkLst>
            <pc:docMk/>
            <pc:sldMk cId="0" sldId="262"/>
            <ac:spMk id="203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6:10.296" v="20" actId="20577"/>
        <pc:sldMkLst>
          <pc:docMk/>
          <pc:sldMk cId="0" sldId="263"/>
        </pc:sldMkLst>
        <pc:spChg chg="mod">
          <ac:chgData name="Gergely Kalapos" userId="b905280d056d6229" providerId="LiveId" clId="{4F12E515-501C-4174-951B-BB37B9CCC2B1}" dt="2020-02-25T21:46:10.296" v="20" actId="20577"/>
          <ac:spMkLst>
            <pc:docMk/>
            <pc:sldMk cId="0" sldId="263"/>
            <ac:spMk id="209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01:40.799" v="0" actId="1076"/>
        <pc:sldMkLst>
          <pc:docMk/>
          <pc:sldMk cId="0" sldId="282"/>
        </pc:sldMkLst>
        <pc:spChg chg="mod">
          <ac:chgData name="Gergely Kalapos" userId="b905280d056d6229" providerId="LiveId" clId="{4F12E515-501C-4174-951B-BB37B9CCC2B1}" dt="2020-02-25T21:01:40.799" v="0" actId="1076"/>
          <ac:spMkLst>
            <pc:docMk/>
            <pc:sldMk cId="0" sldId="282"/>
            <ac:spMk id="286" creationId="{00000000-0000-0000-0000-000000000000}"/>
          </ac:spMkLst>
        </pc:spChg>
      </pc:sldChg>
      <pc:sldChg chg="modSp ord">
        <pc:chgData name="Gergely Kalapos" userId="b905280d056d6229" providerId="LiveId" clId="{4F12E515-501C-4174-951B-BB37B9CCC2B1}" dt="2020-02-25T21:44:52.750" v="2" actId="1076"/>
        <pc:sldMkLst>
          <pc:docMk/>
          <pc:sldMk cId="0" sldId="285"/>
        </pc:sldMkLst>
        <pc:spChg chg="mod">
          <ac:chgData name="Gergely Kalapos" userId="b905280d056d6229" providerId="LiveId" clId="{4F12E515-501C-4174-951B-BB37B9CCC2B1}" dt="2020-02-25T21:44:52.750" v="2" actId="1076"/>
          <ac:spMkLst>
            <pc:docMk/>
            <pc:sldMk cId="0" sldId="285"/>
            <ac:spMk id="296" creationId="{00000000-0000-0000-0000-000000000000}"/>
          </ac:spMkLst>
        </pc:spChg>
      </pc:sldChg>
      <pc:sldChg chg="del">
        <pc:chgData name="Gergely Kalapos" userId="b905280d056d6229" providerId="LiveId" clId="{4F12E515-501C-4174-951B-BB37B9CCC2B1}" dt="2020-02-25T22:07:50.910" v="102" actId="2696"/>
        <pc:sldMkLst>
          <pc:docMk/>
          <pc:sldMk cId="0" sldId="288"/>
        </pc:sldMkLst>
      </pc:sldChg>
      <pc:sldChg chg="modSp">
        <pc:chgData name="Gergely Kalapos" userId="b905280d056d6229" providerId="LiveId" clId="{4F12E515-501C-4174-951B-BB37B9CCC2B1}" dt="2020-02-26T15:09:23.258" v="251" actId="20577"/>
        <pc:sldMkLst>
          <pc:docMk/>
          <pc:sldMk cId="0" sldId="307"/>
        </pc:sldMkLst>
        <pc:spChg chg="mod">
          <ac:chgData name="Gergely Kalapos" userId="b905280d056d6229" providerId="LiveId" clId="{4F12E515-501C-4174-951B-BB37B9CCC2B1}" dt="2020-02-26T15:09:23.258" v="251" actId="20577"/>
          <ac:spMkLst>
            <pc:docMk/>
            <pc:sldMk cId="0" sldId="307"/>
            <ac:spMk id="507" creationId="{00000000-0000-0000-0000-000000000000}"/>
          </ac:spMkLst>
        </pc:spChg>
      </pc:sldChg>
      <pc:sldChg chg="addSp delSp modSp modAnim">
        <pc:chgData name="Gergely Kalapos" userId="b905280d056d6229" providerId="LiveId" clId="{4F12E515-501C-4174-951B-BB37B9CCC2B1}" dt="2020-02-26T10:45:31.421" v="244"/>
        <pc:sldMkLst>
          <pc:docMk/>
          <pc:sldMk cId="419566160" sldId="311"/>
        </pc:sldMkLst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2" creationId="{35209EA1-7809-487F-BF5A-627E6E3504F3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7" creationId="{944A55CA-175B-4D7D-9DCA-79AAC175850D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8" creationId="{D49396A7-D030-43DD-B36E-12BA00D293AD}"/>
          </ac:spMkLst>
        </pc:spChg>
        <pc:spChg chg="mod">
          <ac:chgData name="Gergely Kalapos" userId="b905280d056d6229" providerId="LiveId" clId="{4F12E515-501C-4174-951B-BB37B9CCC2B1}" dt="2020-02-26T10:41:27.483" v="213" actId="113"/>
          <ac:spMkLst>
            <pc:docMk/>
            <pc:sldMk cId="419566160" sldId="311"/>
            <ac:spMk id="471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3:39.628" v="235" actId="1076"/>
          <ac:spMkLst>
            <pc:docMk/>
            <pc:sldMk cId="419566160" sldId="311"/>
            <ac:spMk id="472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473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4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5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6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7" creationId="{00000000-0000-0000-0000-000000000000}"/>
          </ac:spMkLst>
        </pc:spChg>
        <pc:spChg chg="del">
          <ac:chgData name="Gergely Kalapos" userId="b905280d056d6229" providerId="LiveId" clId="{4F12E515-501C-4174-951B-BB37B9CCC2B1}" dt="2020-02-26T10:42:47.056" v="233" actId="478"/>
          <ac:spMkLst>
            <pc:docMk/>
            <pc:sldMk cId="419566160" sldId="311"/>
            <ac:spMk id="478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9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0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1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2" creationId="{00000000-0000-0000-0000-000000000000}"/>
          </ac:spMkLst>
        </pc:spChg>
        <pc:grpChg chg="add mod">
          <ac:chgData name="Gergely Kalapos" userId="b905280d056d6229" providerId="LiveId" clId="{4F12E515-501C-4174-951B-BB37B9CCC2B1}" dt="2020-02-26T10:44:03.925" v="237" actId="164"/>
          <ac:grpSpMkLst>
            <pc:docMk/>
            <pc:sldMk cId="419566160" sldId="311"/>
            <ac:grpSpMk id="3" creationId="{A6EAFB78-3CE4-482D-BFF2-B5D3AA096DA5}"/>
          </ac:grpSpMkLst>
        </pc:grpChg>
        <pc:grpChg chg="add mod">
          <ac:chgData name="Gergely Kalapos" userId="b905280d056d6229" providerId="LiveId" clId="{4F12E515-501C-4174-951B-BB37B9CCC2B1}" dt="2020-02-26T10:44:43.201" v="239" actId="164"/>
          <ac:grpSpMkLst>
            <pc:docMk/>
            <pc:sldMk cId="419566160" sldId="311"/>
            <ac:grpSpMk id="4" creationId="{4C844CC4-1141-444D-A7A2-09E5F7175062}"/>
          </ac:grpSpMkLst>
        </pc:grpChg>
        <pc:grpChg chg="add mod">
          <ac:chgData name="Gergely Kalapos" userId="b905280d056d6229" providerId="LiveId" clId="{4F12E515-501C-4174-951B-BB37B9CCC2B1}" dt="2020-02-26T10:45:13.521" v="242" actId="164"/>
          <ac:grpSpMkLst>
            <pc:docMk/>
            <pc:sldMk cId="419566160" sldId="311"/>
            <ac:grpSpMk id="5" creationId="{DC6284CD-F74E-47CB-9CB5-1723B1A1F651}"/>
          </ac:grpSpMkLst>
        </pc:grpChg>
        <pc:grpChg chg="del mod">
          <ac:chgData name="Gergely Kalapos" userId="b905280d056d6229" providerId="LiveId" clId="{4F12E515-501C-4174-951B-BB37B9CCC2B1}" dt="2020-02-26T10:44:20.345" v="238" actId="165"/>
          <ac:grpSpMkLst>
            <pc:docMk/>
            <pc:sldMk cId="419566160" sldId="311"/>
            <ac:grpSpMk id="483" creationId="{00000000-0000-0000-0000-000000000000}"/>
          </ac:grpSpMkLst>
        </pc:grpChg>
      </pc:sldChg>
      <pc:sldChg chg="modSp modAnim">
        <pc:chgData name="Gergely Kalapos" userId="b905280d056d6229" providerId="LiveId" clId="{4F12E515-501C-4174-951B-BB37B9CCC2B1}" dt="2020-02-26T10:40:40.902" v="212" actId="1076"/>
        <pc:sldMkLst>
          <pc:docMk/>
          <pc:sldMk cId="797826355" sldId="312"/>
        </pc:sldMkLst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6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40.902" v="212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modAnim">
        <pc:chgData name="Gergely Kalapos" userId="b905280d056d6229" providerId="LiveId" clId="{4F12E515-501C-4174-951B-BB37B9CCC2B1}" dt="2020-02-26T10:37:41.658" v="201"/>
        <pc:sldMkLst>
          <pc:docMk/>
          <pc:sldMk cId="3100875803" sldId="314"/>
        </pc:sldMkLst>
      </pc:sldChg>
      <pc:sldChg chg="modSp">
        <pc:chgData name="Gergely Kalapos" userId="b905280d056d6229" providerId="LiveId" clId="{4F12E515-501C-4174-951B-BB37B9CCC2B1}" dt="2020-02-26T10:36:04.447" v="200" actId="20577"/>
        <pc:sldMkLst>
          <pc:docMk/>
          <pc:sldMk cId="2169176053" sldId="317"/>
        </pc:sldMkLst>
        <pc:spChg chg="mod">
          <ac:chgData name="Gergely Kalapos" userId="b905280d056d6229" providerId="LiveId" clId="{4F12E515-501C-4174-951B-BB37B9CCC2B1}" dt="2020-02-26T10:36:04.447" v="200" actId="20577"/>
          <ac:spMkLst>
            <pc:docMk/>
            <pc:sldMk cId="2169176053" sldId="317"/>
            <ac:spMk id="382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9:11.315" v="101" actId="20577"/>
        <pc:sldMkLst>
          <pc:docMk/>
          <pc:sldMk cId="864178599" sldId="321"/>
        </pc:sldMkLst>
        <pc:spChg chg="mod">
          <ac:chgData name="Gergely Kalapos" userId="b905280d056d6229" providerId="LiveId" clId="{4F12E515-501C-4174-951B-BB37B9CCC2B1}" dt="2020-02-25T21:49:11.315" v="101" actId="20577"/>
          <ac:spMkLst>
            <pc:docMk/>
            <pc:sldMk cId="864178599" sldId="321"/>
            <ac:spMk id="22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twitter.com/gregkalapos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_dark">
    <p:bg>
      <p:bgPr>
        <a:solidFill>
          <a:srgbClr val="003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17151" y="-38173"/>
            <a:ext cx="21231651" cy="2330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2194560">
              <a:lnSpc>
                <a:spcPct val="8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Text Placeholder 6"/>
          <p:cNvSpPr txBox="1">
            <a:spLocks noGrp="1"/>
          </p:cNvSpPr>
          <p:nvPr>
            <p:ph type="body" sz="quarter" idx="13"/>
          </p:nvPr>
        </p:nvSpPr>
        <p:spPr>
          <a:xfrm>
            <a:off x="917151" y="2042255"/>
            <a:ext cx="21231651" cy="11102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77CC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123" name="elastic_outline_white.png" descr="elastic_outline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605" y="12848680"/>
            <a:ext cx="2093465" cy="7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-1" y="-1"/>
            <a:ext cx="24384001" cy="13728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3" name="Group 13"/>
          <p:cNvGrpSpPr/>
          <p:nvPr/>
        </p:nvGrpSpPr>
        <p:grpSpPr>
          <a:xfrm>
            <a:off x="11308080" y="1442774"/>
            <a:ext cx="1767841" cy="1540668"/>
            <a:chOff x="0" y="0"/>
            <a:chExt cx="1767840" cy="1540666"/>
          </a:xfrm>
        </p:grpSpPr>
        <p:sp>
          <p:nvSpPr>
            <p:cNvPr id="131" name="Freeform 6"/>
            <p:cNvSpPr/>
            <p:nvPr/>
          </p:nvSpPr>
          <p:spPr>
            <a:xfrm>
              <a:off x="-1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solidFill>
                    <a:srgbClr val="F16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Freeform 6"/>
            <p:cNvSpPr/>
            <p:nvPr/>
          </p:nvSpPr>
          <p:spPr>
            <a:xfrm>
              <a:off x="945319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78666" y="11454819"/>
            <a:ext cx="18628020" cy="13828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3600">
                <a:solidFill>
                  <a:srgbClr val="F1600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35" name="Text Placeholder 1"/>
          <p:cNvSpPr txBox="1">
            <a:spLocks noGrp="1"/>
          </p:cNvSpPr>
          <p:nvPr>
            <p:ph type="body" sz="half" idx="14"/>
          </p:nvPr>
        </p:nvSpPr>
        <p:spPr>
          <a:xfrm>
            <a:off x="2887810" y="3938272"/>
            <a:ext cx="18609735" cy="68474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body" sz="half" idx="13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708000" y="9033665"/>
            <a:ext cx="10787200" cy="39528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defTabSz="1828860">
              <a:defRPr sz="6400" b="0">
                <a:solidFill>
                  <a:srgbClr val="4285F4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172002" y="1931205"/>
            <a:ext cx="10232001" cy="9853602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marL="457215" indent="-457215" defTabSz="1828860">
              <a:spcBef>
                <a:spcPts val="0"/>
              </a:spcBef>
              <a:buClr>
                <a:srgbClr val="FFFFFF"/>
              </a:buClr>
              <a:buFont typeface="Trebuchet MS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8608" indent="-63139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77393" indent="-66296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8270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5485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Shape 132" descr="Shape 132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88493" y="2447939"/>
            <a:ext cx="5826126" cy="6109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0" y="-57911"/>
            <a:ext cx="24384000" cy="2651127"/>
          </a:xfrm>
          <a:prstGeom prst="rect">
            <a:avLst/>
          </a:prstGeom>
        </p:spPr>
        <p:txBody>
          <a:bodyPr lIns="91439" tIns="91439" rIns="91439" bIns="91439"/>
          <a:lstStyle>
            <a:lvl1pPr defTabSz="1828860">
              <a:defRPr b="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1076960" y="3098118"/>
            <a:ext cx="22087840" cy="9961413"/>
          </a:xfrm>
          <a:prstGeom prst="rect">
            <a:avLst/>
          </a:prstGeom>
        </p:spPr>
        <p:txBody>
          <a:bodyPr lIns="91439" tIns="91439" rIns="91439" bIns="91439"/>
          <a:lstStyle>
            <a:lvl1pPr marL="457215" indent="-457215" defTabSz="1828860">
              <a:spcBef>
                <a:spcPts val="3600"/>
              </a:spcBef>
              <a:buClrTx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33" indent="-533418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532" indent="-640102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69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84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F1600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riangle"/>
          <p:cNvSpPr/>
          <p:nvPr/>
        </p:nvSpPr>
        <p:spPr>
          <a:xfrm flipH="1">
            <a:off x="-326085" y="12475182"/>
            <a:ext cx="2474876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5E5E">
              <a:alpha val="271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@gregkalapos"/>
          <p:cNvSpPr txBox="1"/>
          <p:nvPr/>
        </p:nvSpPr>
        <p:spPr>
          <a:xfrm>
            <a:off x="20889917" y="12842383"/>
            <a:ext cx="273962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Segoe UI"/>
                <a:ea typeface="Segoe UI"/>
                <a:cs typeface="Segoe UI"/>
                <a:sym typeface="Segoe UI"/>
                <a:hlinkClick r:id="rId2"/>
              </a:defRPr>
            </a:lvl1pPr>
          </a:lstStyle>
          <a:p>
            <a:r>
              <a:rPr>
                <a:hlinkClick r:id="rId2"/>
              </a:rPr>
              <a:t>@gregkalapos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0" y="13002285"/>
            <a:ext cx="478750" cy="4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6914" y="12960352"/>
            <a:ext cx="623824" cy="63754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2600" b="0">
                <a:solidFill>
                  <a:srgbClr val="9090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6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1pPr>
      <a:lvl2pPr marL="1050473" marR="0" indent="-593273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2pPr>
      <a:lvl3pPr marL="16065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3pPr>
      <a:lvl4pPr marL="20637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4pPr>
      <a:lvl5pPr marL="24384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»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5pPr>
      <a:lvl6pPr marL="2834639" marR="0" indent="-548639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6pPr>
      <a:lvl7pPr marL="32918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7pPr>
      <a:lvl8pPr marL="37490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8pPr>
      <a:lvl9pPr marL="42062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ipsytipsy/status/1044666259898593282?lang=e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stammtisch.at/" TargetMode="Externa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7xQom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trace-context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guide/en/apm/agent/dotnet/current/public-api.html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pp/api-custom-events-metrics" TargetMode="External"/><Relationship Id="rId3" Type="http://schemas.openxmlformats.org/officeDocument/2006/relationships/hyperlink" Target="http://www.kalapos.net" TargetMode="External"/><Relationship Id="rId7" Type="http://schemas.openxmlformats.org/officeDocument/2006/relationships/hyperlink" Target="https://www.elastic.co/guide/en/apm/agent/dotnet/current/index.html" TargetMode="External"/><Relationship Id="rId2" Type="http://schemas.openxmlformats.org/officeDocument/2006/relationships/hyperlink" Target="https://twitter.com/gregkalap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g3SZxsskZE0&amp;t=38s" TargetMode="External"/><Relationship Id="rId5" Type="http://schemas.openxmlformats.org/officeDocument/2006/relationships/hyperlink" Target="https://www.youtube.com/watch?v=g7XSEdriSFM" TargetMode="External"/><Relationship Id="rId10" Type="http://schemas.openxmlformats.org/officeDocument/2006/relationships/hyperlink" Target="https://opentelemetry.io" TargetMode="External"/><Relationship Id="rId4" Type="http://schemas.openxmlformats.org/officeDocument/2006/relationships/hyperlink" Target="https://bit.ly/2T7xQom" TargetMode="External"/><Relationship Id="rId9" Type="http://schemas.openxmlformats.org/officeDocument/2006/relationships/hyperlink" Target="https://www.w3.org/TR/trace-context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regkalapos" TargetMode="External"/><Relationship Id="rId2" Type="http://schemas.openxmlformats.org/officeDocument/2006/relationships/hyperlink" Target="https://github.com/gregkalapos/StateOfObservabilityInDotNet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kalapos.ne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42A-083E-44B5-9DF6-CB1D5A4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Observability in .NET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67EF-3511-462F-B3EA-05444A7EA1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71437" tIns="71437" rIns="71437" bIns="71437" anchor="t">
            <a:normAutofit/>
          </a:bodyPr>
          <a:lstStyle/>
          <a:p>
            <a:r>
              <a:rPr lang="en-US"/>
              <a:t>Tracing .NET applications in production</a:t>
            </a:r>
          </a:p>
        </p:txBody>
      </p:sp>
      <p:sp>
        <p:nvSpPr>
          <p:cNvPr id="5" name="Gergely Kalapos Elastic">
            <a:extLst>
              <a:ext uri="{FF2B5EF4-FFF2-40B4-BE49-F238E27FC236}">
                <a16:creationId xmlns:a16="http://schemas.microsoft.com/office/drawing/2014/main" id="{FF528C0C-AB93-4327-AD42-794985D555A5}"/>
              </a:ext>
            </a:extLst>
          </p:cNvPr>
          <p:cNvSpPr txBox="1">
            <a:spLocks/>
          </p:cNvSpPr>
          <p:nvPr/>
        </p:nvSpPr>
        <p:spPr>
          <a:xfrm>
            <a:off x="563703" y="11148300"/>
            <a:ext cx="6820604" cy="199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 hangingPunct="1">
              <a:defRPr>
                <a:solidFill>
                  <a:srgbClr val="FFFFFF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Gergely Kalapos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421464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3 Pillars of Observ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Pillars of Observability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30" y="3881935"/>
            <a:ext cx="17013160" cy="739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3 Pillars of Observability"/>
          <p:cNvSpPr txBox="1">
            <a:spLocks noGrp="1"/>
          </p:cNvSpPr>
          <p:nvPr>
            <p:ph type="title"/>
          </p:nvPr>
        </p:nvSpPr>
        <p:spPr>
          <a:xfrm>
            <a:off x="-162616" y="504743"/>
            <a:ext cx="15609094" cy="1657514"/>
          </a:xfrm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r>
              <a:t>3 Pillars of Observability</a:t>
            </a:r>
          </a:p>
        </p:txBody>
      </p:sp>
      <p:sp>
        <p:nvSpPr>
          <p:cNvPr id="218" name="Source: https://twitter.com/mipsytipsy/status/1044666259898593282?lang=en"/>
          <p:cNvSpPr txBox="1"/>
          <p:nvPr/>
        </p:nvSpPr>
        <p:spPr>
          <a:xfrm>
            <a:off x="1736056" y="11856957"/>
            <a:ext cx="1641348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3700" b="0"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hlinkClick r:id="rId2"/>
              </a:rPr>
              <a:t>Source: https://twitter.com/mipsytipsy/status/1044666259898593282?lang=en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11" y="2406385"/>
            <a:ext cx="18082912" cy="9488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279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Manual code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796821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What about things that are not captured automatically? </a:t>
            </a:r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610870" indent="-610870">
              <a:defRPr sz="5100"/>
            </a:pPr>
            <a:r>
              <a:rPr lang="en-US"/>
              <a:t>Manual Insturmentation</a:t>
            </a:r>
          </a:p>
        </p:txBody>
      </p:sp>
    </p:spTree>
    <p:extLst>
      <p:ext uri="{BB962C8B-B14F-4D97-AF65-F5344CB8AC3E}">
        <p14:creationId xmlns:p14="http://schemas.microsoft.com/office/powerpoint/2010/main" val="37088402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 dirty="0"/>
              <a:t>Manual Instrumentation </a:t>
            </a:r>
            <a:br>
              <a:rPr lang="en-US" sz="9400" dirty="0"/>
            </a:br>
            <a:r>
              <a:rPr lang="en-US" sz="9400"/>
              <a:t>Application Insights</a:t>
            </a:r>
            <a:endParaRPr lang="en-US"/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1055370" lvl="1" indent="-610870">
              <a:defRPr sz="5100"/>
            </a:pPr>
            <a:r>
              <a:rPr lang="en-US"/>
              <a:t>TelemetryClient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TrackDependency(…)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TrackEvent(…)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TrackException(…)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TrackPageView(…)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TrackRequest(…)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TrackTrace(…)</a:t>
            </a:r>
          </a:p>
          <a:p>
            <a:pPr marL="1055370" lvl="1" indent="-610870">
              <a:defRPr sz="5100"/>
            </a:pP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EA51F0-00CD-41B3-AF87-06EC50E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1211966"/>
            <a:ext cx="24030432" cy="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3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C32EB4-C243-4BF7-8AC9-4F553875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53" y="3658616"/>
            <a:ext cx="16822056" cy="81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2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11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37521D2-2CB9-4251-A331-C9F9D6AF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0" y="5431643"/>
            <a:ext cx="20276119" cy="2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99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794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1"/>
          <p:cNvSpPr txBox="1">
            <a:spLocks noGrp="1"/>
          </p:cNvSpPr>
          <p:nvPr>
            <p:ph type="title"/>
          </p:nvPr>
        </p:nvSpPr>
        <p:spPr>
          <a:xfrm>
            <a:off x="703349" y="9034550"/>
            <a:ext cx="10791571" cy="3954403"/>
          </a:xfrm>
          <a:prstGeom prst="rect">
            <a:avLst/>
          </a:prstGeom>
        </p:spPr>
        <p:txBody>
          <a:bodyPr lIns="243898" tIns="243898" rIns="243898" bIns="243898">
            <a:normAutofit fontScale="90000"/>
          </a:bodyPr>
          <a:lstStyle/>
          <a:p>
            <a:pPr defTabSz="1609396">
              <a:defRPr sz="7392">
                <a:solidFill>
                  <a:srgbClr val="C2464F"/>
                </a:solidFill>
              </a:defRPr>
            </a:pPr>
            <a:r>
              <a:rPr dirty="0">
                <a:solidFill>
                  <a:srgbClr val="F16000"/>
                </a:solidFill>
              </a:rPr>
              <a:t>Gergely Kalapos</a:t>
            </a:r>
            <a:br>
              <a:rPr lang="en-US" dirty="0">
                <a:solidFill>
                  <a:srgbClr val="F16000"/>
                </a:solidFill>
              </a:rPr>
            </a:br>
            <a:r>
              <a:rPr lang="en-US" sz="5000" dirty="0">
                <a:solidFill>
                  <a:srgbClr val="F16000"/>
                </a:solidFill>
              </a:rPr>
              <a:t>(</a:t>
            </a:r>
            <a:r>
              <a:rPr lang="en-US" sz="5000" dirty="0" err="1">
                <a:solidFill>
                  <a:srgbClr val="F16000"/>
                </a:solidFill>
              </a:rPr>
              <a:t>Gergö</a:t>
            </a:r>
            <a:r>
              <a:rPr lang="en-US" sz="5000" dirty="0">
                <a:solidFill>
                  <a:srgbClr val="F16000"/>
                </a:solidFill>
              </a:rPr>
              <a:t>, Greg)</a:t>
            </a:r>
            <a:br>
              <a:rPr dirty="0">
                <a:solidFill>
                  <a:srgbClr val="F16000"/>
                </a:solidFill>
              </a:rPr>
            </a:br>
            <a:br>
              <a:rPr dirty="0"/>
            </a:br>
            <a:r>
              <a:rPr sz="4928" dirty="0">
                <a:solidFill>
                  <a:srgbClr val="47C2BA"/>
                </a:solidFill>
              </a:rPr>
              <a:t>Web: http://kalapos.net</a:t>
            </a:r>
            <a:br>
              <a:rPr sz="4928" dirty="0">
                <a:solidFill>
                  <a:srgbClr val="47C2BA"/>
                </a:solidFill>
              </a:rPr>
            </a:br>
            <a:r>
              <a:rPr sz="4928" dirty="0">
                <a:solidFill>
                  <a:srgbClr val="47C2BA"/>
                </a:solidFill>
              </a:rPr>
              <a:t>Twitter: @</a:t>
            </a:r>
            <a:r>
              <a:rPr sz="4928" dirty="0" err="1">
                <a:solidFill>
                  <a:srgbClr val="47C2BA"/>
                </a:solidFill>
              </a:rPr>
              <a:t>gregkalapos</a:t>
            </a:r>
            <a:endParaRPr sz="4928" dirty="0">
              <a:solidFill>
                <a:srgbClr val="47C2BA"/>
              </a:solidFill>
            </a:endParaRPr>
          </a:p>
        </p:txBody>
      </p:sp>
      <p:sp>
        <p:nvSpPr>
          <p:cNvPr id="178" name="Shape 162"/>
          <p:cNvSpPr txBox="1">
            <a:spLocks noGrp="1"/>
          </p:cNvSpPr>
          <p:nvPr>
            <p:ph type="body" sz="half" idx="1"/>
          </p:nvPr>
        </p:nvSpPr>
        <p:spPr>
          <a:xfrm>
            <a:off x="10651135" y="1045803"/>
            <a:ext cx="13534741" cy="9857594"/>
          </a:xfrm>
          <a:prstGeom prst="rect">
            <a:avLst/>
          </a:prstGeom>
        </p:spPr>
        <p:txBody>
          <a:bodyPr lIns="243898" tIns="243898" rIns="243898" bIns="243898"/>
          <a:lstStyle/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Works on observability and performance monitoring tools at Elastic</a:t>
            </a:r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Loves </a:t>
            </a:r>
            <a:r>
              <a:rPr dirty="0" err="1"/>
              <a:t>OpenSource</a:t>
            </a:r>
            <a:r>
              <a:rPr dirty="0"/>
              <a:t>, works in a distributed team</a:t>
            </a:r>
            <a:endParaRPr lang="en-US" dirty="0"/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Co-organizer of </a:t>
            </a:r>
            <a:r>
              <a:rPr lang="en-US" dirty="0">
                <a:hlinkClick r:id="rId2"/>
              </a:rPr>
              <a:t>https://dotnetstammtisch.at</a:t>
            </a:r>
            <a:r>
              <a:rPr lang="en-US" dirty="0"/>
              <a:t> </a:t>
            </a: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179" name="Straight Connector 4"/>
          <p:cNvSpPr/>
          <p:nvPr/>
        </p:nvSpPr>
        <p:spPr>
          <a:xfrm flipH="1">
            <a:off x="10491115" y="3105778"/>
            <a:ext cx="1624" cy="5737645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Born in Hungary, lives in Austria"/>
          <p:cNvSpPr txBox="1"/>
          <p:nvPr/>
        </p:nvSpPr>
        <p:spPr>
          <a:xfrm>
            <a:off x="10835263" y="8008711"/>
            <a:ext cx="10007643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57215" indent="-457215" algn="l" defTabSz="1828860">
              <a:lnSpc>
                <a:spcPct val="90000"/>
              </a:lnSpc>
              <a:spcBef>
                <a:spcPts val="2400"/>
              </a:spcBef>
              <a:buClr>
                <a:srgbClr val="595959"/>
              </a:buClr>
              <a:buSzPct val="100000"/>
              <a:buFont typeface="Trebuchet MS"/>
              <a:buChar char="•"/>
              <a:defRPr sz="5200" b="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Born in Hungary, lives in Austria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 advAuto="0"/>
      <p:bldP spid="180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/>
              <a:t>Distributed Tracing</a:t>
            </a:r>
            <a:endParaRPr/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277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tributed tracing Monoli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Monolith</a:t>
            </a:r>
          </a:p>
        </p:txBody>
      </p:sp>
      <p:sp>
        <p:nvSpPr>
          <p:cNvPr id="322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Application  (1 process)"/>
          <p:cNvSpPr/>
          <p:nvPr/>
        </p:nvSpPr>
        <p:spPr>
          <a:xfrm>
            <a:off x="8362912" y="5891028"/>
            <a:ext cx="6322441" cy="35211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Application </a:t>
            </a:r>
            <a:br/>
            <a:r>
              <a:t>(1 process)</a:t>
            </a:r>
          </a:p>
        </p:txBody>
      </p:sp>
      <p:sp>
        <p:nvSpPr>
          <p:cNvPr id="324" name="Database"/>
          <p:cNvSpPr/>
          <p:nvPr/>
        </p:nvSpPr>
        <p:spPr>
          <a:xfrm>
            <a:off x="19060093" y="6729217"/>
            <a:ext cx="3379423" cy="184476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25" name="Line"/>
          <p:cNvSpPr/>
          <p:nvPr/>
        </p:nvSpPr>
        <p:spPr>
          <a:xfrm>
            <a:off x="3421115" y="6858000"/>
            <a:ext cx="446173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14637024" y="7651598"/>
            <a:ext cx="447139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91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29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31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32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33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34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35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36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37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38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39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40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41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342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343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347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350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51102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49" grpId="0" animBg="1" advAuto="0"/>
      <p:bldP spid="35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stributed tracing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225879"/>
          </a:xfrm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56" name="Currency.Frontend"/>
          <p:cNvSpPr/>
          <p:nvPr/>
        </p:nvSpPr>
        <p:spPr>
          <a:xfrm>
            <a:off x="9471982" y="5952734"/>
            <a:ext cx="3691479" cy="14432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57" name="Currency.DbService"/>
          <p:cNvSpPr/>
          <p:nvPr/>
        </p:nvSpPr>
        <p:spPr>
          <a:xfrm>
            <a:off x="13672867" y="8445699"/>
            <a:ext cx="3691480" cy="144321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58" name="Browser - HTTP Call"/>
          <p:cNvSpPr/>
          <p:nvPr/>
        </p:nvSpPr>
        <p:spPr>
          <a:xfrm>
            <a:off x="9398659" y="3295639"/>
            <a:ext cx="3838125" cy="14432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Browser - HTTP Call</a:t>
            </a:r>
          </a:p>
        </p:txBody>
      </p:sp>
      <p:sp>
        <p:nvSpPr>
          <p:cNvPr id="359" name="Database"/>
          <p:cNvSpPr/>
          <p:nvPr/>
        </p:nvSpPr>
        <p:spPr>
          <a:xfrm>
            <a:off x="16362795" y="10925320"/>
            <a:ext cx="1976648" cy="144321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60" name="fixer.io (3rd party API)"/>
          <p:cNvSpPr/>
          <p:nvPr/>
        </p:nvSpPr>
        <p:spPr>
          <a:xfrm>
            <a:off x="7296049" y="8445699"/>
            <a:ext cx="2984248" cy="144321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sp>
        <p:nvSpPr>
          <p:cNvPr id="361" name="Line"/>
          <p:cNvSpPr/>
          <p:nvPr/>
        </p:nvSpPr>
        <p:spPr>
          <a:xfrm>
            <a:off x="11317722" y="4738857"/>
            <a:ext cx="1" cy="122813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17017323" y="9911399"/>
            <a:ext cx="1" cy="991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13044869" y="7334789"/>
            <a:ext cx="2490377" cy="11976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H="1">
            <a:off x="8788173" y="7208912"/>
            <a:ext cx="900973" cy="120866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istributed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67" name="Currency.Frontend"/>
          <p:cNvSpPr/>
          <p:nvPr/>
        </p:nvSpPr>
        <p:spPr>
          <a:xfrm>
            <a:off x="4530955" y="6047884"/>
            <a:ext cx="16460008" cy="5702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68" name="Currency.DbService"/>
          <p:cNvSpPr/>
          <p:nvPr/>
        </p:nvSpPr>
        <p:spPr>
          <a:xfrm>
            <a:off x="15911574" y="9364745"/>
            <a:ext cx="3691480" cy="5702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69" name="Browser - HTTP Call"/>
          <p:cNvSpPr/>
          <p:nvPr/>
        </p:nvSpPr>
        <p:spPr>
          <a:xfrm>
            <a:off x="4168569" y="4731768"/>
            <a:ext cx="17530841" cy="5702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Browser - HTTP Call</a:t>
            </a:r>
          </a:p>
        </p:txBody>
      </p:sp>
      <p:sp>
        <p:nvSpPr>
          <p:cNvPr id="370" name="Database"/>
          <p:cNvSpPr/>
          <p:nvPr/>
        </p:nvSpPr>
        <p:spPr>
          <a:xfrm>
            <a:off x="17111367" y="10811434"/>
            <a:ext cx="1976649" cy="5702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71" name="fixer.io (3rd party API)"/>
          <p:cNvSpPr/>
          <p:nvPr/>
        </p:nvSpPr>
        <p:spPr>
          <a:xfrm>
            <a:off x="11651422" y="7816381"/>
            <a:ext cx="3960826" cy="57022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87073" y="3359491"/>
            <a:ext cx="17893558" cy="838467"/>
            <a:chOff x="0" y="0"/>
            <a:chExt cx="17893557" cy="838465"/>
          </a:xfrm>
        </p:grpSpPr>
        <p:sp>
          <p:nvSpPr>
            <p:cNvPr id="372" name="Line"/>
            <p:cNvSpPr/>
            <p:nvPr/>
          </p:nvSpPr>
          <p:spPr>
            <a:xfrm>
              <a:off x="8465" y="711465"/>
              <a:ext cx="17876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-1" y="584464"/>
              <a:ext cx="2" cy="254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7893557" y="584465"/>
              <a:ext cx="1" cy="254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Time"/>
            <p:cNvSpPr txBox="1"/>
            <p:nvPr/>
          </p:nvSpPr>
          <p:spPr>
            <a:xfrm>
              <a:off x="8509856" y="0"/>
              <a:ext cx="111020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Time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57651" y="4642017"/>
            <a:ext cx="1929672" cy="6918953"/>
            <a:chOff x="0" y="0"/>
            <a:chExt cx="1929670" cy="6918951"/>
          </a:xfrm>
        </p:grpSpPr>
        <p:sp>
          <p:nvSpPr>
            <p:cNvPr id="377" name="Line"/>
            <p:cNvSpPr/>
            <p:nvPr/>
          </p:nvSpPr>
          <p:spPr>
            <a:xfrm flipV="1">
              <a:off x="1647860" y="152144"/>
              <a:ext cx="1" cy="66846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Connection Line"/>
            <p:cNvSpPr/>
            <p:nvPr/>
          </p:nvSpPr>
          <p:spPr>
            <a:xfrm>
              <a:off x="1634023" y="-1"/>
              <a:ext cx="283200" cy="35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6" h="19267" extrusionOk="0">
                  <a:moveTo>
                    <a:pt x="549" y="19267"/>
                  </a:moveTo>
                  <a:cubicBezTo>
                    <a:pt x="-2004" y="3827"/>
                    <a:pt x="4345" y="-2333"/>
                    <a:pt x="19596" y="78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4" name="Connection Line"/>
            <p:cNvSpPr/>
            <p:nvPr/>
          </p:nvSpPr>
          <p:spPr>
            <a:xfrm>
              <a:off x="1647796" y="6730875"/>
              <a:ext cx="281875" cy="188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18916" extrusionOk="0">
                  <a:moveTo>
                    <a:pt x="476" y="0"/>
                  </a:moveTo>
                  <a:cubicBezTo>
                    <a:pt x="-1883" y="15664"/>
                    <a:pt x="4531" y="21600"/>
                    <a:pt x="19717" y="1780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0" name="Spans"/>
            <p:cNvSpPr txBox="1"/>
            <p:nvPr/>
          </p:nvSpPr>
          <p:spPr>
            <a:xfrm>
              <a:off x="-1" y="3181284"/>
              <a:ext cx="136014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Spans</a:t>
              </a:r>
            </a:p>
          </p:txBody>
        </p:sp>
      </p:grpSp>
      <p:sp>
        <p:nvSpPr>
          <p:cNvPr id="382" name="Spans in 1 trace have the same trace ID"/>
          <p:cNvSpPr txBox="1"/>
          <p:nvPr/>
        </p:nvSpPr>
        <p:spPr>
          <a:xfrm>
            <a:off x="8010567" y="11999868"/>
            <a:ext cx="836286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Spans in 1 trace </a:t>
            </a:r>
            <a:r>
              <a:rPr lang="en-US" dirty="0"/>
              <a:t>belong</a:t>
            </a:r>
            <a:r>
              <a:rPr dirty="0"/>
              <a:t> the same trace ID</a:t>
            </a:r>
          </a:p>
        </p:txBody>
      </p:sp>
    </p:spTree>
    <p:extLst>
      <p:ext uri="{BB962C8B-B14F-4D97-AF65-F5344CB8AC3E}">
        <p14:creationId xmlns:p14="http://schemas.microsoft.com/office/powerpoint/2010/main" val="21691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81" grpId="0" animBg="1" advAuto="0"/>
      <p:bldP spid="382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87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89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90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91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92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93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94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95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96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97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98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99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00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01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405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408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5428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14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16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417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18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419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420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421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422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23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424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425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26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27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28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8011034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31" name="Serv.1"/>
          <p:cNvSpPr/>
          <p:nvPr/>
        </p:nvSpPr>
        <p:spPr>
          <a:xfrm>
            <a:off x="6755643" y="568663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32" name="Serv.2"/>
          <p:cNvSpPr/>
          <p:nvPr/>
        </p:nvSpPr>
        <p:spPr>
          <a:xfrm>
            <a:off x="6755643" y="719790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33" name="Serv.7"/>
          <p:cNvSpPr/>
          <p:nvPr/>
        </p:nvSpPr>
        <p:spPr>
          <a:xfrm>
            <a:off x="6755643" y="870716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34" name="Serv.9"/>
          <p:cNvSpPr/>
          <p:nvPr/>
        </p:nvSpPr>
        <p:spPr>
          <a:xfrm>
            <a:off x="6755643" y="11725689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35" name="Serv.8"/>
          <p:cNvSpPr/>
          <p:nvPr/>
        </p:nvSpPr>
        <p:spPr>
          <a:xfrm>
            <a:off x="6755643" y="1021642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36" name="Frontend"/>
          <p:cNvSpPr/>
          <p:nvPr/>
        </p:nvSpPr>
        <p:spPr>
          <a:xfrm>
            <a:off x="6662830" y="3853524"/>
            <a:ext cx="2159981" cy="123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352213" y="2390929"/>
            <a:ext cx="3165781" cy="1796466"/>
            <a:chOff x="0" y="0"/>
            <a:chExt cx="3165779" cy="1796465"/>
          </a:xfrm>
        </p:grpSpPr>
        <p:sp>
          <p:nvSpPr>
            <p:cNvPr id="437" name="Woman"/>
            <p:cNvSpPr/>
            <p:nvPr/>
          </p:nvSpPr>
          <p:spPr>
            <a:xfrm>
              <a:off x="-1" y="-1"/>
              <a:ext cx="717612" cy="179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13280" y="1198540"/>
              <a:ext cx="2152500" cy="5455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40" name="Line"/>
          <p:cNvSpPr/>
          <p:nvPr/>
        </p:nvSpPr>
        <p:spPr>
          <a:xfrm>
            <a:off x="7650477" y="5062356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>
            <a:off x="7650477" y="6546338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7650477" y="8030320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7650477" y="9541589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7650477" y="11076131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bservability  tool"/>
          <p:cNvSpPr/>
          <p:nvPr/>
        </p:nvSpPr>
        <p:spPr>
          <a:xfrm>
            <a:off x="16132539" y="5961793"/>
            <a:ext cx="2569375" cy="3391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Observability </a:t>
            </a:r>
            <a:br/>
            <a:r>
              <a:t>tool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8844438" y="8212604"/>
            <a:ext cx="6943790" cy="250943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8725501" y="6194826"/>
            <a:ext cx="6938281" cy="116673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8844312" y="8472330"/>
            <a:ext cx="6948131" cy="3719807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725427" y="7990082"/>
            <a:ext cx="6938239" cy="11161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8844659" y="7633198"/>
            <a:ext cx="6695358" cy="14137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8844492" y="4433433"/>
            <a:ext cx="6945071" cy="271432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  <p:bldP spid="444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ommunication between 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r>
              <a:t>Communication between services</a:t>
            </a:r>
          </a:p>
        </p:txBody>
      </p:sp>
      <p:sp>
        <p:nvSpPr>
          <p:cNvPr id="454" name="Rectangle"/>
          <p:cNvSpPr/>
          <p:nvPr/>
        </p:nvSpPr>
        <p:spPr>
          <a:xfrm>
            <a:off x="559660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15152137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Arrow"/>
          <p:cNvSpPr/>
          <p:nvPr/>
        </p:nvSpPr>
        <p:spPr>
          <a:xfrm>
            <a:off x="9972011" y="6223000"/>
            <a:ext cx="465031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HTTP"/>
          <p:cNvSpPr txBox="1"/>
          <p:nvPr/>
        </p:nvSpPr>
        <p:spPr>
          <a:xfrm>
            <a:off x="11354592" y="5427206"/>
            <a:ext cx="12244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HTTP</a:t>
            </a:r>
          </a:p>
        </p:txBody>
      </p:sp>
      <p:sp>
        <p:nvSpPr>
          <p:cNvPr id="458" name="Message Queues"/>
          <p:cNvSpPr txBox="1"/>
          <p:nvPr/>
        </p:nvSpPr>
        <p:spPr>
          <a:xfrm>
            <a:off x="10319532" y="7151944"/>
            <a:ext cx="35047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Message Queues</a:t>
            </a:r>
          </a:p>
        </p:txBody>
      </p:sp>
      <p:sp>
        <p:nvSpPr>
          <p:cNvPr id="459" name="Binary"/>
          <p:cNvSpPr txBox="1"/>
          <p:nvPr/>
        </p:nvSpPr>
        <p:spPr>
          <a:xfrm>
            <a:off x="11271890" y="5987777"/>
            <a:ext cx="138981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Binary</a:t>
            </a:r>
          </a:p>
        </p:txBody>
      </p:sp>
      <p:sp>
        <p:nvSpPr>
          <p:cNvPr id="460" name="…"/>
          <p:cNvSpPr txBox="1"/>
          <p:nvPr/>
        </p:nvSpPr>
        <p:spPr>
          <a:xfrm>
            <a:off x="11685808" y="7916406"/>
            <a:ext cx="5619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0264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 advAuto="0"/>
      <p:bldP spid="458" grpId="0" animBg="1" advAuto="0"/>
      <p:bldP spid="459" grpId="0" animBg="1" advAuto="0"/>
      <p:bldP spid="46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TTP - W3C Trace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63" name="Rectangle"/>
          <p:cNvSpPr/>
          <p:nvPr/>
        </p:nvSpPr>
        <p:spPr>
          <a:xfrm>
            <a:off x="1592874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1827795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Arrow"/>
          <p:cNvSpPr/>
          <p:nvPr/>
        </p:nvSpPr>
        <p:spPr>
          <a:xfrm>
            <a:off x="6129324" y="6673407"/>
            <a:ext cx="1171242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GET /service2/getdata HTTP/1.1…"/>
          <p:cNvSpPr txBox="1"/>
          <p:nvPr/>
        </p:nvSpPr>
        <p:spPr>
          <a:xfrm>
            <a:off x="5969680" y="3960421"/>
            <a:ext cx="822340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GET /service2/</a:t>
            </a:r>
            <a:r>
              <a:rPr sz="3500" dirty="0" err="1"/>
              <a:t>getdata</a:t>
            </a:r>
            <a:r>
              <a:rPr sz="3500" dirty="0"/>
              <a:t> HTTP/1.1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Host: www.example.com</a:t>
            </a:r>
          </a:p>
        </p:txBody>
      </p:sp>
      <p:sp>
        <p:nvSpPr>
          <p:cNvPr id="467" name="Date: Wed, 25 SEP 2019 17:22:02 GMT…"/>
          <p:cNvSpPr txBox="1"/>
          <p:nvPr/>
        </p:nvSpPr>
        <p:spPr>
          <a:xfrm>
            <a:off x="5969680" y="5097904"/>
            <a:ext cx="9569926" cy="176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Date: Wed, 25 SEP 2019 17:22:02 GMT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Connection: keep-alive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Content-Length: 0</a:t>
            </a:r>
            <a:r>
              <a:rPr sz="3500" dirty="0"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68" name="Traceparent: 00-c722a7ff47ddc649be8148b41a5d8a86-5505aff1e353374c-00"/>
          <p:cNvSpPr txBox="1"/>
          <p:nvPr/>
        </p:nvSpPr>
        <p:spPr>
          <a:xfrm>
            <a:off x="5941255" y="4988252"/>
            <a:ext cx="18456975" cy="68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22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3500" b="1" dirty="0" err="1">
                <a:effectLst/>
              </a:rPr>
              <a:t>Traceparent</a:t>
            </a:r>
            <a:r>
              <a:rPr sz="3500" b="1" dirty="0">
                <a:effectLst/>
              </a:rPr>
              <a:t>: 00-c722a7ff47ddc649be8148b41a5d8a86-5505aff1e353374c-00</a:t>
            </a:r>
          </a:p>
        </p:txBody>
      </p:sp>
    </p:spTree>
    <p:extLst>
      <p:ext uri="{BB962C8B-B14F-4D97-AF65-F5344CB8AC3E}">
        <p14:creationId xmlns:p14="http://schemas.microsoft.com/office/powerpoint/2010/main" val="797826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88889E-6 L -0.00026 0.0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s and sampl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Slides and sample code</a:t>
            </a:r>
          </a:p>
        </p:txBody>
      </p:sp>
      <p:sp>
        <p:nvSpPr>
          <p:cNvPr id="183" name="https://bit.ly/2ksf65E"/>
          <p:cNvSpPr txBox="1">
            <a:spLocks noGrp="1"/>
          </p:cNvSpPr>
          <p:nvPr>
            <p:ph type="body" sz="quarter" idx="1"/>
          </p:nvPr>
        </p:nvSpPr>
        <p:spPr>
          <a:xfrm>
            <a:off x="7750157" y="4638774"/>
            <a:ext cx="11392055" cy="26943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600"/>
            </a:pPr>
            <a:r>
              <a:rPr lang="en-US" dirty="0">
                <a:hlinkClick r:id="rId2"/>
              </a:rPr>
              <a:t>https://bit.ly/2T7xQom</a:t>
            </a:r>
            <a:r>
              <a:rPr lang="en-US" dirty="0"/>
              <a:t> </a:t>
            </a:r>
          </a:p>
        </p:txBody>
      </p:sp>
      <p:sp>
        <p:nvSpPr>
          <p:cNvPr id="184" name="Twitter: @gregkalapos"/>
          <p:cNvSpPr txBox="1"/>
          <p:nvPr/>
        </p:nvSpPr>
        <p:spPr>
          <a:xfrm>
            <a:off x="9211837" y="11596369"/>
            <a:ext cx="59603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430">
              <a:lnSpc>
                <a:spcPct val="90000"/>
              </a:lnSpc>
              <a:defRPr sz="4700" b="0">
                <a:solidFill>
                  <a:srgbClr val="47C2B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C2464F"/>
                </a:solidFill>
              </a:defRPr>
            </a:pPr>
            <a:r>
              <a:rPr>
                <a:solidFill>
                  <a:srgbClr val="47C2BA"/>
                </a:solidFill>
              </a:rPr>
              <a:t>Twitter: @gregkalapos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71" name="Traceparent: 00-c722a7ff47ddc649be8148b41a5d8a86-5505aff1e353374c-01"/>
          <p:cNvSpPr txBox="1"/>
          <p:nvPr/>
        </p:nvSpPr>
        <p:spPr>
          <a:xfrm>
            <a:off x="2794868" y="3714918"/>
            <a:ext cx="1844960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35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 err="1"/>
              <a:t>Traceparent</a:t>
            </a:r>
            <a:r>
              <a:rPr b="1" dirty="0"/>
              <a:t>: 00-c722a7ff47ddc649be8148b41a5d8a86-5505aff1e353374c-01</a:t>
            </a:r>
          </a:p>
        </p:txBody>
      </p:sp>
      <p:sp>
        <p:nvSpPr>
          <p:cNvPr id="472" name="Made by W3C Trace Context Working Group (https://www.w3.org/TR/trace-context/)…"/>
          <p:cNvSpPr txBox="1">
            <a:spLocks noGrp="1"/>
          </p:cNvSpPr>
          <p:nvPr>
            <p:ph type="body" idx="1"/>
          </p:nvPr>
        </p:nvSpPr>
        <p:spPr>
          <a:xfrm>
            <a:off x="1485595" y="6228603"/>
            <a:ext cx="21853035" cy="6749839"/>
          </a:xfrm>
          <a:prstGeom prst="rect">
            <a:avLst/>
          </a:prstGeom>
        </p:spPr>
        <p:txBody>
          <a:bodyPr/>
          <a:lstStyle/>
          <a:p>
            <a:r>
              <a:rPr dirty="0"/>
              <a:t>Made by W3C Trace Context Working Group (</a:t>
            </a:r>
            <a:r>
              <a:rPr u="sng" dirty="0">
                <a:hlinkClick r:id="rId2"/>
              </a:rPr>
              <a:t>https://www.w3.org/TR/trace-context/</a:t>
            </a:r>
            <a:r>
              <a:rPr dirty="0"/>
              <a:t>)</a:t>
            </a:r>
          </a:p>
          <a:p>
            <a:r>
              <a:rPr dirty="0"/>
              <a:t>Status: </a:t>
            </a:r>
            <a:r>
              <a:rPr lang="en-US" dirty="0"/>
              <a:t>W3C Recommendation</a:t>
            </a:r>
            <a:endParaRPr dirty="0"/>
          </a:p>
          <a:p>
            <a:r>
              <a:rPr dirty="0"/>
              <a:t>Another header: </a:t>
            </a:r>
            <a:r>
              <a:rPr dirty="0" err="1"/>
              <a:t>tracestate</a:t>
            </a:r>
            <a:r>
              <a:rPr dirty="0"/>
              <a:t> - enables tracing by using multiple tracing tools from multiple vendors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284CD-F74E-47CB-9CB5-1723B1A1F651}"/>
              </a:ext>
            </a:extLst>
          </p:cNvPr>
          <p:cNvGrpSpPr/>
          <p:nvPr/>
        </p:nvGrpSpPr>
        <p:grpSpPr>
          <a:xfrm>
            <a:off x="5929823" y="4274941"/>
            <a:ext cx="16496486" cy="1778654"/>
            <a:chOff x="5929823" y="4274941"/>
            <a:chExt cx="16496486" cy="1778654"/>
          </a:xfrm>
        </p:grpSpPr>
        <p:sp>
          <p:nvSpPr>
            <p:cNvPr id="474" name="Version"/>
            <p:cNvSpPr txBox="1"/>
            <p:nvPr/>
          </p:nvSpPr>
          <p:spPr>
            <a:xfrm>
              <a:off x="5929823" y="5427206"/>
              <a:ext cx="1593012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Version</a:t>
              </a:r>
            </a:p>
          </p:txBody>
        </p:sp>
        <p:sp>
          <p:nvSpPr>
            <p:cNvPr id="475" name="Trace Id"/>
            <p:cNvSpPr txBox="1"/>
            <p:nvPr/>
          </p:nvSpPr>
          <p:spPr>
            <a:xfrm>
              <a:off x="10586504" y="5427206"/>
              <a:ext cx="1705585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Trace Id</a:t>
              </a:r>
            </a:p>
          </p:txBody>
        </p:sp>
        <p:sp>
          <p:nvSpPr>
            <p:cNvPr id="476" name="Parent Span Id"/>
            <p:cNvSpPr txBox="1"/>
            <p:nvPr/>
          </p:nvSpPr>
          <p:spPr>
            <a:xfrm>
              <a:off x="16437865" y="5427206"/>
              <a:ext cx="300850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Parent Span Id</a:t>
              </a:r>
            </a:p>
          </p:txBody>
        </p:sp>
        <p:sp>
          <p:nvSpPr>
            <p:cNvPr id="477" name="Trace Flags"/>
            <p:cNvSpPr txBox="1"/>
            <p:nvPr/>
          </p:nvSpPr>
          <p:spPr>
            <a:xfrm>
              <a:off x="20043255" y="5427206"/>
              <a:ext cx="238305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Flags</a:t>
              </a: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6726329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11439296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7942118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20839073" y="4274941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44CC4-1141-444D-A7A2-09E5F7175062}"/>
              </a:ext>
            </a:extLst>
          </p:cNvPr>
          <p:cNvGrpSpPr/>
          <p:nvPr/>
        </p:nvGrpSpPr>
        <p:grpSpPr>
          <a:xfrm>
            <a:off x="2943732" y="2134815"/>
            <a:ext cx="18101535" cy="1580103"/>
            <a:chOff x="2943732" y="2134815"/>
            <a:chExt cx="18101535" cy="1580103"/>
          </a:xfrm>
        </p:grpSpPr>
        <p:sp>
          <p:nvSpPr>
            <p:cNvPr id="473" name="Header Name"/>
            <p:cNvSpPr txBox="1"/>
            <p:nvPr/>
          </p:nvSpPr>
          <p:spPr>
            <a:xfrm>
              <a:off x="3118017" y="2257578"/>
              <a:ext cx="2811806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Name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5209EA1-7809-487F-BF5A-627E6E3504F3}"/>
                </a:ext>
              </a:extLst>
            </p:cNvPr>
            <p:cNvSpPr/>
            <p:nvPr/>
          </p:nvSpPr>
          <p:spPr>
            <a:xfrm rot="5400000">
              <a:off x="4091861" y="1876956"/>
              <a:ext cx="689833" cy="2986091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44A55CA-175B-4D7D-9DCA-79AAC175850D}"/>
                </a:ext>
              </a:extLst>
            </p:cNvPr>
            <p:cNvSpPr/>
            <p:nvPr/>
          </p:nvSpPr>
          <p:spPr>
            <a:xfrm rot="5400000">
              <a:off x="13399838" y="-3960818"/>
              <a:ext cx="689833" cy="14601025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8" name="Header Name">
              <a:extLst>
                <a:ext uri="{FF2B5EF4-FFF2-40B4-BE49-F238E27FC236}">
                  <a16:creationId xmlns:a16="http://schemas.microsoft.com/office/drawing/2014/main" id="{D49396A7-D030-43DD-B36E-12BA00D293AD}"/>
                </a:ext>
              </a:extLst>
            </p:cNvPr>
            <p:cNvSpPr txBox="1"/>
            <p:nvPr/>
          </p:nvSpPr>
          <p:spPr>
            <a:xfrm>
              <a:off x="12447448" y="2134815"/>
              <a:ext cx="2741135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</a:t>
              </a:r>
              <a:r>
                <a:rPr lang="en-US" dirty="0"/>
                <a:t>Value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566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564737" y="2297906"/>
            <a:ext cx="21853035" cy="4016981"/>
          </a:xfrm>
          <a:prstGeom prst="rect">
            <a:avLst/>
          </a:prstGeom>
        </p:spPr>
        <p:txBody>
          <a:bodyPr/>
          <a:lstStyle/>
          <a:p>
            <a:r>
              <a:t>System.Diagnostics.Activity: By default it uses its own format (not W3C trace context)</a:t>
            </a:r>
            <a:br/>
            <a:r>
              <a:t>(Uses a header called Request-Id) </a:t>
            </a:r>
          </a:p>
          <a:p>
            <a:r>
              <a:t>Since .NET Core 3.0 you can turn W3C format on:</a:t>
            </a:r>
          </a:p>
        </p:txBody>
      </p:sp>
      <p:sp>
        <p:nvSpPr>
          <p:cNvPr id="487" name="Activity.DefaultIdFormat = ActivityIdFormat.W3C;"/>
          <p:cNvSpPr txBox="1"/>
          <p:nvPr/>
        </p:nvSpPr>
        <p:spPr>
          <a:xfrm>
            <a:off x="8072400" y="6024516"/>
            <a:ext cx="10431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2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 err="1"/>
              <a:t>Activity.DefaultIdFormat</a:t>
            </a:r>
            <a:r>
              <a:rPr dirty="0"/>
              <a:t> = ActivityIdFormat.W3C;</a:t>
            </a:r>
          </a:p>
        </p:txBody>
      </p:sp>
      <p:pic>
        <p:nvPicPr>
          <p:cNvPr id="488" name="Screen Shot 2019-09-19 at 13.04.09.png" descr="Screen Shot 2019-09-19 at 13.04.09.png"/>
          <p:cNvPicPr>
            <a:picLocks noChangeAspect="1"/>
          </p:cNvPicPr>
          <p:nvPr/>
        </p:nvPicPr>
        <p:blipFill>
          <a:blip r:embed="rId2"/>
          <a:srcRect b="47908"/>
          <a:stretch>
            <a:fillRect/>
          </a:stretch>
        </p:blipFill>
        <p:spPr>
          <a:xfrm>
            <a:off x="1757524" y="6695886"/>
            <a:ext cx="15608900" cy="6026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0701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bldLvl="5" animBg="1" advAuto="0"/>
      <p:bldP spid="487" grpId="0" animBg="1" advAuto="0"/>
      <p:bldP spid="48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r>
              <a:rPr lang="en-US" sz="11050"/>
              <a:t>What about non-HTTP?</a:t>
            </a:r>
            <a:endParaRPr lang="en-US"/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497830" y="2431721"/>
            <a:ext cx="21853035" cy="1686158"/>
          </a:xfrm>
          <a:prstGeom prst="rect">
            <a:avLst/>
          </a:prstGeom>
        </p:spPr>
        <p:txBody>
          <a:bodyPr/>
          <a:lstStyle/>
          <a:p>
            <a:pPr marL="610870" indent="-610870"/>
            <a:r>
              <a:rPr lang="en-US" dirty="0"/>
              <a:t>Elastic .NET Public API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F69B25-4916-4BFA-AC77-E4E100E55318}"/>
              </a:ext>
            </a:extLst>
          </p:cNvPr>
          <p:cNvGrpSpPr/>
          <p:nvPr/>
        </p:nvGrpSpPr>
        <p:grpSpPr>
          <a:xfrm>
            <a:off x="7600707" y="6658728"/>
            <a:ext cx="11842756" cy="2726525"/>
            <a:chOff x="7600707" y="6658728"/>
            <a:chExt cx="11842756" cy="272652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5B4723C-17A0-40E1-B416-9B72314FB0EC}"/>
                </a:ext>
              </a:extLst>
            </p:cNvPr>
            <p:cNvSpPr/>
            <p:nvPr/>
          </p:nvSpPr>
          <p:spPr>
            <a:xfrm>
              <a:off x="7600707" y="6658728"/>
              <a:ext cx="1403514" cy="2726525"/>
            </a:xfrm>
            <a:prstGeom prst="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B2269-2D61-45BE-A27A-7A7D8BF1C480}"/>
                </a:ext>
              </a:extLst>
            </p:cNvPr>
            <p:cNvSpPr txBox="1"/>
            <p:nvPr/>
          </p:nvSpPr>
          <p:spPr>
            <a:xfrm>
              <a:off x="9192322" y="7196671"/>
              <a:ext cx="1025114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/>
                <a:t>Transfer the string `</a:t>
              </a:r>
              <a:r>
                <a:rPr lang="en-US" b="0" dirty="0" err="1"/>
                <a:t>outgoingDistributedTracingData</a:t>
              </a:r>
              <a:r>
                <a:rPr lang="en-US" b="0" dirty="0"/>
                <a:t>`</a:t>
              </a:r>
              <a:endParaRPr lang="en-US" dirty="0"/>
            </a:p>
            <a:p>
              <a:pPr algn="l"/>
              <a:r>
                <a:rPr lang="en-US" b="0" dirty="0"/>
                <a:t>over any protocol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ED44-002A-4B8F-8819-5E03774C550D}"/>
              </a:ext>
            </a:extLst>
          </p:cNvPr>
          <p:cNvGrpSpPr/>
          <p:nvPr/>
        </p:nvGrpSpPr>
        <p:grpSpPr>
          <a:xfrm>
            <a:off x="1784098" y="4424783"/>
            <a:ext cx="20957107" cy="1418746"/>
            <a:chOff x="1784098" y="4424783"/>
            <a:chExt cx="20957107" cy="1418746"/>
          </a:xfrm>
        </p:grpSpPr>
        <p:sp>
          <p:nvSpPr>
            <p:cNvPr id="6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214C356-E225-4DFA-91EF-A239222E7A68}"/>
                </a:ext>
              </a:extLst>
            </p:cNvPr>
            <p:cNvSpPr txBox="1">
              <a:spLocks/>
            </p:cNvSpPr>
            <p:nvPr/>
          </p:nvSpPr>
          <p:spPr>
            <a:xfrm>
              <a:off x="1784098" y="4424783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Service1:</a:t>
              </a:r>
            </a:p>
          </p:txBody>
        </p:sp>
        <p:pic>
          <p:nvPicPr>
            <p:cNvPr id="3" name="Picture 3" descr="A picture containing table&#10;&#10;Description generated with very high confidence">
              <a:extLst>
                <a:ext uri="{FF2B5EF4-FFF2-40B4-BE49-F238E27FC236}">
                  <a16:creationId xmlns:a16="http://schemas.microsoft.com/office/drawing/2014/main" id="{A1ADF474-A786-493B-8F48-0181E076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383" y="4982307"/>
              <a:ext cx="20952822" cy="8612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DB05A-F026-4B3B-A75B-263019AC73A0}"/>
              </a:ext>
            </a:extLst>
          </p:cNvPr>
          <p:cNvGrpSpPr/>
          <p:nvPr/>
        </p:nvGrpSpPr>
        <p:grpSpPr>
          <a:xfrm>
            <a:off x="1762271" y="10018978"/>
            <a:ext cx="20142926" cy="2272627"/>
            <a:chOff x="1762271" y="10018978"/>
            <a:chExt cx="20142926" cy="2272627"/>
          </a:xfrm>
        </p:grpSpPr>
        <p:sp>
          <p:nvSpPr>
            <p:cNvPr id="7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BD30DB3-17F2-4B0D-A734-5037928A3E3D}"/>
                </a:ext>
              </a:extLst>
            </p:cNvPr>
            <p:cNvSpPr txBox="1">
              <a:spLocks/>
            </p:cNvSpPr>
            <p:nvPr/>
          </p:nvSpPr>
          <p:spPr>
            <a:xfrm>
              <a:off x="1780381" y="10018978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Service2:</a:t>
              </a:r>
            </a:p>
          </p:txBody>
        </p:sp>
        <p:pic>
          <p:nvPicPr>
            <p:cNvPr id="12" name="Picture 12" descr="A picture containing orange&#10;&#10;Description generated with very high confidence">
              <a:extLst>
                <a:ext uri="{FF2B5EF4-FFF2-40B4-BE49-F238E27FC236}">
                  <a16:creationId xmlns:a16="http://schemas.microsoft.com/office/drawing/2014/main" id="{CC59A818-1DB0-4CAF-9604-AEE912DC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71" y="10930903"/>
              <a:ext cx="20142926" cy="136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Demo</a:t>
            </a:r>
          </a:p>
        </p:txBody>
      </p:sp>
      <p:sp>
        <p:nvSpPr>
          <p:cNvPr id="4" name="System.Diagnostics.Activity: By default it uses its own format (not W3C trace context) (Uses a header called Request-Id)…">
            <a:extLst>
              <a:ext uri="{FF2B5EF4-FFF2-40B4-BE49-F238E27FC236}">
                <a16:creationId xmlns:a16="http://schemas.microsoft.com/office/drawing/2014/main" id="{E381B5FD-2D3B-4909-AE01-9F8749CD4C5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217717" y="6858000"/>
            <a:ext cx="9948565" cy="16861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tracing over </a:t>
            </a:r>
            <a:r>
              <a:rPr lang="en-US" strike="sngStrike" dirty="0"/>
              <a:t>HTTP</a:t>
            </a:r>
            <a:r>
              <a:rPr lang="en-US" dirty="0"/>
              <a:t> a human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535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penTele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OpenTelemetry</a:t>
            </a:r>
          </a:p>
        </p:txBody>
      </p:sp>
      <p:sp>
        <p:nvSpPr>
          <p:cNvPr id="491" name="Merger of OpenTracing and OpenCensus…"/>
          <p:cNvSpPr txBox="1">
            <a:spLocks noGrp="1"/>
          </p:cNvSpPr>
          <p:nvPr>
            <p:ph type="body" idx="1"/>
          </p:nvPr>
        </p:nvSpPr>
        <p:spPr>
          <a:xfrm>
            <a:off x="2805652" y="3735153"/>
            <a:ext cx="18772696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Merger of </a:t>
            </a:r>
            <a:r>
              <a:rPr dirty="0" err="1"/>
              <a:t>OpenTracing</a:t>
            </a:r>
            <a:r>
              <a:rPr dirty="0"/>
              <a:t> and </a:t>
            </a:r>
            <a:r>
              <a:rPr dirty="0" err="1"/>
              <a:t>OpenCensus</a:t>
            </a:r>
            <a:endParaRPr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CNCF project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Very early stage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Unified set of libraries and specifications for observability telemetry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Avoids vendor lock-in</a:t>
            </a:r>
            <a:endParaRPr lang="en-US"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lang="en-US" dirty="0"/>
              <a:t>1 library with multiple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0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OpenTelemetry Architecture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396378"/>
          </a:xfrm>
          <a:prstGeom prst="rect">
            <a:avLst/>
          </a:prstGeom>
        </p:spPr>
        <p:txBody>
          <a:bodyPr/>
          <a:lstStyle>
            <a:lvl1pPr defTabSz="542210">
              <a:defRPr sz="7392"/>
            </a:lvl1pPr>
          </a:lstStyle>
          <a:p>
            <a:r>
              <a:t>OpenTelemetry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554BF9-D3AC-48C4-9B44-97C6C972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838449"/>
            <a:ext cx="10836494" cy="91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973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penTelemetry .NE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OpenTelemetry .NET</a:t>
            </a:r>
          </a:p>
        </p:txBody>
      </p:sp>
      <p:sp>
        <p:nvSpPr>
          <p:cNvPr id="497" name="https://github.com/open-telemetry/opentelemetry-dotnet"/>
          <p:cNvSpPr txBox="1">
            <a:spLocks noGrp="1"/>
          </p:cNvSpPr>
          <p:nvPr>
            <p:ph type="body" sz="quarter" idx="1"/>
          </p:nvPr>
        </p:nvSpPr>
        <p:spPr>
          <a:xfrm>
            <a:off x="4054985" y="2570882"/>
            <a:ext cx="18772696" cy="116530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https://github.com/open-telemetry/opentelemetry-dotnet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0F1D4-AEA5-4759-8C21-B6A28675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"/>
          <a:stretch/>
        </p:blipFill>
        <p:spPr>
          <a:xfrm>
            <a:off x="5751341" y="3679434"/>
            <a:ext cx="9692560" cy="9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007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662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How is data automatically captured?</a:t>
            </a:r>
            <a:br>
              <a:rPr dirty="0"/>
            </a:br>
            <a:r>
              <a:rPr dirty="0" err="1">
                <a:solidFill>
                  <a:srgbClr val="F16000"/>
                </a:solidFill>
              </a:rPr>
              <a:t>Diagnostic</a:t>
            </a:r>
            <a:r>
              <a:rPr dirty="0" err="1"/>
              <a:t>Source</a:t>
            </a:r>
            <a:r>
              <a:rPr dirty="0"/>
              <a:t> &amp; Activity</a:t>
            </a:r>
          </a:p>
        </p:txBody>
      </p:sp>
    </p:spTree>
    <p:extLst>
      <p:ext uri="{BB962C8B-B14F-4D97-AF65-F5344CB8AC3E}">
        <p14:creationId xmlns:p14="http://schemas.microsoft.com/office/powerpoint/2010/main" val="8641785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7" name="Observability overview…"/>
          <p:cNvSpPr txBox="1"/>
          <p:nvPr/>
        </p:nvSpPr>
        <p:spPr>
          <a:xfrm>
            <a:off x="1957178" y="3393282"/>
            <a:ext cx="20469644" cy="768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buSzPct val="145000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br>
              <a:rPr lang="en-US" dirty="0"/>
            </a:b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What is observability?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Tools in practice: Application Insights, Elastic APM, Jaeger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Manual Instrumentation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DistributedTracing</a:t>
            </a: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OpenTelemetry</a:t>
            </a: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DiagnosticSource</a:t>
            </a:r>
            <a:r>
              <a:rPr lang="en-US" dirty="0"/>
              <a:t>, Activity,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iagnostic Source"/>
          <p:cNvSpPr txBox="1">
            <a:spLocks noGrp="1"/>
          </p:cNvSpPr>
          <p:nvPr>
            <p:ph type="title"/>
          </p:nvPr>
        </p:nvSpPr>
        <p:spPr>
          <a:xfrm>
            <a:off x="311014" y="5218268"/>
            <a:ext cx="5634274" cy="3693240"/>
          </a:xfrm>
          <a:prstGeom prst="rect">
            <a:avLst/>
          </a:prstGeom>
        </p:spPr>
        <p:txBody>
          <a:bodyPr anchor="t"/>
          <a:lstStyle/>
          <a:p>
            <a:pPr defTabSz="632579">
              <a:defRPr sz="9856">
                <a:solidFill>
                  <a:srgbClr val="F06000"/>
                </a:solidFill>
              </a:defRPr>
            </a:pPr>
            <a:r>
              <a:rPr>
                <a:solidFill>
                  <a:srgbClr val="F16000"/>
                </a:solidFill>
              </a:rPr>
              <a:t>Diagnostic</a:t>
            </a:r>
            <a:br/>
            <a:r>
              <a:t>Source</a:t>
            </a:r>
          </a:p>
        </p:txBody>
      </p:sp>
      <p:sp>
        <p:nvSpPr>
          <p:cNvPr id="226" name="Part of the .NET (Core) Framework (System.Diagnostics.DiagnosticSource)…"/>
          <p:cNvSpPr txBox="1">
            <a:spLocks noGrp="1"/>
          </p:cNvSpPr>
          <p:nvPr>
            <p:ph type="body" idx="1"/>
          </p:nvPr>
        </p:nvSpPr>
        <p:spPr>
          <a:xfrm>
            <a:off x="6822811" y="2186948"/>
            <a:ext cx="16965213" cy="9755879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4361"/>
            </a:pPr>
            <a:r>
              <a:t>Part of the .NET (Core) Framework (System.Diagnostics.DiagnosticSource)</a:t>
            </a:r>
          </a:p>
          <a:p>
            <a:pPr marL="543956" indent="-543956" defTabSz="731162">
              <a:spcBef>
                <a:spcPts val="5200"/>
              </a:spcBef>
              <a:defRPr sz="4361"/>
            </a:pPr>
            <a:r>
              <a:t>Instrument code for production time logging of rich data payloads</a:t>
            </a:r>
          </a:p>
          <a:p>
            <a:pPr marL="543956" indent="-543956" defTabSz="731162">
              <a:spcBef>
                <a:spcPts val="5200"/>
              </a:spcBef>
              <a:defRPr sz="4361"/>
            </a:pPr>
            <a:r>
              <a:t>2 Capabilities: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r>
              <a:t>Write events to it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r>
              <a:t>Listen for events and use the data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endParaRPr/>
          </a:p>
          <a:p>
            <a:pPr marL="543956" indent="-543956" defTabSz="731162">
              <a:spcBef>
                <a:spcPts val="700"/>
              </a:spcBef>
              <a:defRPr sz="4361"/>
            </a:pPr>
            <a:r>
              <a:t>Works with objects -&gt; structured data</a:t>
            </a:r>
            <a:br/>
            <a:endParaRPr/>
          </a:p>
          <a:p>
            <a:pPr marL="543956" indent="-543956" defTabSz="731162">
              <a:spcBef>
                <a:spcPts val="700"/>
              </a:spcBef>
              <a:defRPr sz="4361"/>
            </a:pPr>
            <a:r>
              <a:t>Create metrics based on it, observability for your system</a:t>
            </a:r>
          </a:p>
        </p:txBody>
      </p:sp>
      <p:sp>
        <p:nvSpPr>
          <p:cNvPr id="227" name="Line"/>
          <p:cNvSpPr/>
          <p:nvPr/>
        </p:nvSpPr>
        <p:spPr>
          <a:xfrm flipV="1">
            <a:off x="6171101" y="4236493"/>
            <a:ext cx="1" cy="5243014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nstrument with DiagnosticSource"/>
          <p:cNvSpPr txBox="1">
            <a:spLocks noGrp="1"/>
          </p:cNvSpPr>
          <p:nvPr>
            <p:ph type="title"/>
          </p:nvPr>
        </p:nvSpPr>
        <p:spPr>
          <a:xfrm>
            <a:off x="1607480" y="4180394"/>
            <a:ext cx="21169040" cy="5355212"/>
          </a:xfrm>
          <a:prstGeom prst="rect">
            <a:avLst/>
          </a:prstGeom>
        </p:spPr>
        <p:txBody>
          <a:bodyPr anchor="t"/>
          <a:lstStyle/>
          <a:p>
            <a:pPr defTabSz="533995">
              <a:defRPr sz="11830"/>
            </a:pPr>
            <a:endParaRPr/>
          </a:p>
          <a:p>
            <a:pPr defTabSz="533995">
              <a:defRPr sz="11830"/>
            </a:pPr>
            <a:r>
              <a:t>Instrument with DiagnosticSource</a:t>
            </a:r>
          </a:p>
        </p:txBody>
      </p:sp>
      <p:sp>
        <p:nvSpPr>
          <p:cNvPr id="230" name="Part 1"/>
          <p:cNvSpPr txBox="1"/>
          <p:nvPr/>
        </p:nvSpPr>
        <p:spPr>
          <a:xfrm>
            <a:off x="9742792" y="1781989"/>
            <a:ext cx="3805036" cy="175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500" b="0">
                <a:solidFill>
                  <a:srgbClr val="5E5E5E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Part 1 </a:t>
            </a:r>
          </a:p>
        </p:txBody>
      </p:sp>
      <p:sp>
        <p:nvSpPr>
          <p:cNvPr id="231" name="Line"/>
          <p:cNvSpPr/>
          <p:nvPr/>
        </p:nvSpPr>
        <p:spPr>
          <a:xfrm flipH="1" flipV="1">
            <a:off x="8889682" y="3666272"/>
            <a:ext cx="5511256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lass MyLibrary…"/>
          <p:cNvSpPr txBox="1"/>
          <p:nvPr/>
        </p:nvSpPr>
        <p:spPr>
          <a:xfrm>
            <a:off x="486852" y="1369247"/>
            <a:ext cx="23929596" cy="1176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solidFill>
                  <a:srgbClr val="33A2B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MyLibrary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CalculateAverage(IEnumerable&lt;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	</a:t>
            </a:r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avgValue = items.Average();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br/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avgValue;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34" name="private readonly static DiagnosticSource _diagnosticSource = new DiagnosticListener(&quot;MyLibrary&quot;);"/>
          <p:cNvSpPr txBox="1"/>
          <p:nvPr/>
        </p:nvSpPr>
        <p:spPr>
          <a:xfrm>
            <a:off x="1385199" y="2421504"/>
            <a:ext cx="19098482" cy="138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private</a:t>
            </a:r>
            <a:r>
              <a:t> </a:t>
            </a:r>
            <a:r>
              <a:rPr>
                <a:solidFill>
                  <a:srgbClr val="0433FF"/>
                </a:solidFill>
              </a:rPr>
              <a:t>readonly</a:t>
            </a:r>
            <a:r>
              <a:t> 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DiagnosticSource _diagnosticSource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DiagnosticListener(</a:t>
            </a:r>
            <a:r>
              <a:rPr>
                <a:solidFill>
                  <a:srgbClr val="B4261A"/>
                </a:solidFill>
              </a:rPr>
              <a:t>"MyLibrary"</a:t>
            </a:r>
            <a:r>
              <a:t>);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433214" y="6224478"/>
            <a:ext cx="3295625" cy="4714776"/>
            <a:chOff x="0" y="694689"/>
            <a:chExt cx="3295623" cy="4714775"/>
          </a:xfrm>
        </p:grpSpPr>
        <p:sp>
          <p:nvSpPr>
            <p:cNvPr id="235" name="_diagnosticSource.Write(&quot;CalculateAverageStarted&quot;, new { Items = items });"/>
            <p:cNvSpPr/>
            <p:nvPr/>
          </p:nvSpPr>
          <p:spPr>
            <a:xfrm>
              <a:off x="2025623" y="6946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_diagnosticSource.Write(</a:t>
              </a:r>
              <a:r>
                <a:rPr>
                  <a:solidFill>
                    <a:srgbClr val="B4261A"/>
                  </a:solidFill>
                </a:rPr>
                <a:t>"CalculateAverageStarted"</a:t>
              </a:r>
              <a:r>
                <a:t>, </a:t>
              </a:r>
              <a:r>
                <a:rPr>
                  <a:solidFill>
                    <a:srgbClr val="0433FF"/>
                  </a:solidFill>
                </a:rPr>
                <a:t>new</a:t>
              </a:r>
              <a:r>
                <a:t> { Items = items });</a:t>
              </a:r>
            </a:p>
          </p:txBody>
        </p:sp>
        <p:sp>
          <p:nvSpPr>
            <p:cNvPr id="236" name="_diagnosticSource.Write(&quot;CalculateAverageFinished&quot;, new { Items = items, Result = avgValue });"/>
            <p:cNvSpPr/>
            <p:nvPr/>
          </p:nvSpPr>
          <p:spPr>
            <a:xfrm>
              <a:off x="0" y="413946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			_diagnosticSource.Write(</a:t>
              </a:r>
              <a:r>
                <a:rPr>
                  <a:solidFill>
                    <a:srgbClr val="B4261A"/>
                  </a:solidFill>
                </a:rPr>
                <a:t>"CalculateAverageFinished"</a:t>
              </a:r>
              <a:r>
                <a:t>, </a:t>
              </a:r>
              <a:r>
                <a:rPr>
                  <a:solidFill>
                    <a:srgbClr val="0433FF"/>
                  </a:solidFill>
                </a:rPr>
                <a:t>new</a:t>
              </a:r>
              <a:r>
                <a:t> { Items = items, Result = avgValue });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463910" y="5551361"/>
            <a:ext cx="2787299" cy="4793966"/>
            <a:chOff x="0" y="694689"/>
            <a:chExt cx="2787297" cy="4793965"/>
          </a:xfrm>
        </p:grpSpPr>
        <p:sp>
          <p:nvSpPr>
            <p:cNvPr id="238" name="if (_diagnosticSource.IsEnabled(&quot;MyLibrary&quot;)"/>
            <p:cNvSpPr/>
            <p:nvPr/>
          </p:nvSpPr>
          <p:spPr>
            <a:xfrm>
              <a:off x="1517297" y="6946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if</a:t>
              </a:r>
              <a:r>
                <a:t> (_diagnosticSource.IsEnabled(</a:t>
              </a:r>
              <a:r>
                <a:rPr>
                  <a:solidFill>
                    <a:srgbClr val="B4261A"/>
                  </a:solidFill>
                </a:rPr>
                <a:t>"MyLibrary"</a:t>
              </a:r>
              <a:r>
                <a:t>)</a:t>
              </a:r>
            </a:p>
          </p:txBody>
        </p:sp>
        <p:sp>
          <p:nvSpPr>
            <p:cNvPr id="239" name="if (_diagnosticSource.IsEnabled(&quot;MyLibrary&quot;)"/>
            <p:cNvSpPr/>
            <p:nvPr/>
          </p:nvSpPr>
          <p:spPr>
            <a:xfrm>
              <a:off x="0" y="421865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		</a:t>
              </a:r>
              <a:r>
                <a:rPr>
                  <a:solidFill>
                    <a:srgbClr val="0433FF"/>
                  </a:solidFill>
                </a:rPr>
                <a:t>if</a:t>
              </a:r>
              <a:r>
                <a:t> (_diagnosticSource.IsEnabled(</a:t>
              </a:r>
              <a:r>
                <a:rPr>
                  <a:solidFill>
                    <a:srgbClr val="B4261A"/>
                  </a:solidFill>
                </a:rPr>
                <a:t>"MyLibrary"</a:t>
              </a:r>
              <a: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 advAuto="0"/>
      <p:bldP spid="237" grpId="0" animBg="1" advAuto="0"/>
      <p:bldP spid="240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eiver"/>
          <p:cNvSpPr txBox="1">
            <a:spLocks noGrp="1"/>
          </p:cNvSpPr>
          <p:nvPr>
            <p:ph type="title"/>
          </p:nvPr>
        </p:nvSpPr>
        <p:spPr>
          <a:xfrm>
            <a:off x="3693529" y="5346916"/>
            <a:ext cx="16996942" cy="3022169"/>
          </a:xfrm>
          <a:prstGeom prst="rect">
            <a:avLst/>
          </a:prstGeom>
        </p:spPr>
        <p:txBody>
          <a:bodyPr anchor="t"/>
          <a:lstStyle>
            <a:lvl1pPr defTabSz="764024">
              <a:defRPr sz="16926"/>
            </a:lvl1pPr>
          </a:lstStyle>
          <a:p>
            <a:r>
              <a:t>Receiver</a:t>
            </a:r>
          </a:p>
        </p:txBody>
      </p:sp>
      <p:sp>
        <p:nvSpPr>
          <p:cNvPr id="243" name="Part 2"/>
          <p:cNvSpPr txBox="1"/>
          <p:nvPr/>
        </p:nvSpPr>
        <p:spPr>
          <a:xfrm>
            <a:off x="9742792" y="1781989"/>
            <a:ext cx="3805036" cy="175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500" b="0">
                <a:solidFill>
                  <a:srgbClr val="5E5E5E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Part 2 </a:t>
            </a:r>
          </a:p>
        </p:txBody>
      </p:sp>
      <p:sp>
        <p:nvSpPr>
          <p:cNvPr id="244" name="Line"/>
          <p:cNvSpPr/>
          <p:nvPr/>
        </p:nvSpPr>
        <p:spPr>
          <a:xfrm flipH="1" flipV="1">
            <a:off x="8889682" y="3666272"/>
            <a:ext cx="5511256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iagnosticListener.AllListeners.Subscribe(new Subscriber());"/>
          <p:cNvSpPr txBox="1"/>
          <p:nvPr/>
        </p:nvSpPr>
        <p:spPr>
          <a:xfrm>
            <a:off x="4536033" y="2371302"/>
            <a:ext cx="15156682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DiagnosticListener.AllListeners.Subscribe(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Subscriber());</a:t>
            </a:r>
          </a:p>
        </p:txBody>
      </p:sp>
      <p:sp>
        <p:nvSpPr>
          <p:cNvPr id="247" name="class Subscriber : IObserver&lt;DiagnosticListener&gt;…"/>
          <p:cNvSpPr txBox="1"/>
          <p:nvPr/>
        </p:nvSpPr>
        <p:spPr>
          <a:xfrm>
            <a:off x="4886279" y="4963151"/>
            <a:ext cx="15688223" cy="643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Subscriber</a:t>
            </a:r>
            <a:r>
              <a:t> : IObserver&lt;DiagnosticListener&gt;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OnNext(DiagnosticListener listener)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(listener.Name == </a:t>
            </a:r>
            <a:r>
              <a:rPr>
                <a:solidFill>
                  <a:srgbClr val="B4261A"/>
                </a:solidFill>
              </a:rPr>
              <a:t>"MyLibrary"</a:t>
            </a:r>
            <a:r>
              <a:t>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listener.Subscribe(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MyLibraryObserver());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lass MyLibraryObserver : IObserver&lt;KeyValuePair&lt;string, object&gt;&gt;…"/>
          <p:cNvSpPr txBox="1"/>
          <p:nvPr/>
        </p:nvSpPr>
        <p:spPr>
          <a:xfrm>
            <a:off x="3301578" y="546417"/>
            <a:ext cx="21954977" cy="12623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 : IObserver&lt;KeyValuePair&lt;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 kv)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switch</a:t>
            </a:r>
            <a:r>
              <a:t> (kv.Key)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"CalculateAverageStarted"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“Items"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		Console.WriteLine(</a:t>
            </a:r>
            <a:r>
              <a:t>"CalculateAverageFinished - items:"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</a:t>
            </a:r>
            <a:r>
              <a:rPr>
                <a:solidFill>
                  <a:srgbClr val="0433FF"/>
                </a:solidFill>
              </a:rPr>
              <a:t>foreach</a:t>
            </a:r>
            <a:r>
              <a:t> (var item </a:t>
            </a:r>
            <a:r>
              <a:rPr>
                <a:solidFill>
                  <a:srgbClr val="0433FF"/>
                </a:solidFill>
              </a:rPr>
              <a:t>in</a:t>
            </a:r>
            <a:r>
              <a:t>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	Console.WriteLine(item);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"CalculateAverageFinished"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“Result"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result)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Console.WriteLine($</a:t>
            </a:r>
            <a:r>
              <a:rPr>
                <a:solidFill>
                  <a:srgbClr val="B4261A"/>
                </a:solidFill>
              </a:rPr>
              <a:t>"CalculateAverageFinished - result: </a:t>
            </a:r>
            <a:r>
              <a:t>{result}</a:t>
            </a:r>
            <a:r>
              <a:rPr>
                <a:solidFill>
                  <a:srgbClr val="B4261A"/>
                </a:solidFill>
              </a:rPr>
              <a:t>"</a:t>
            </a:r>
            <a: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00000"/>
                </a:solidFill>
              </a:rPr>
              <a:t>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50" name="Arrow"/>
          <p:cNvSpPr/>
          <p:nvPr/>
        </p:nvSpPr>
        <p:spPr>
          <a:xfrm flipH="1">
            <a:off x="7068422" y="2393407"/>
            <a:ext cx="273962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8799 0.085222" pathEditMode="relative">
                                      <p:cBhvr>
                                        <p:cTn id="1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99 0.085222 L 0.611743 0.113308" pathEditMode="relative">
                                      <p:cBhvr>
                                        <p:cTn id="1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743 0.113308 L 0.302796 0.235142" pathEditMode="relative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796 0.235142 L 0.531392 0.485538" pathEditMode="relative">
                                      <p:cBhvr>
                                        <p:cTn id="2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392 0.485538 L 0.339631 0.526298" pathEditMode="relative">
                                      <p:cBhvr>
                                        <p:cTn id="26" dur="4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53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iagnosticSource in HttpClient"/>
          <p:cNvSpPr txBox="1">
            <a:spLocks noGrp="1"/>
          </p:cNvSpPr>
          <p:nvPr>
            <p:ph type="title"/>
          </p:nvPr>
        </p:nvSpPr>
        <p:spPr>
          <a:xfrm>
            <a:off x="3693529" y="3065327"/>
            <a:ext cx="16996942" cy="4576382"/>
          </a:xfrm>
          <a:prstGeom prst="rect">
            <a:avLst/>
          </a:prstGeom>
        </p:spPr>
        <p:txBody>
          <a:bodyPr anchor="t"/>
          <a:lstStyle/>
          <a:p>
            <a:pPr defTabSz="591502">
              <a:defRPr sz="13104"/>
            </a:pPr>
            <a:r>
              <a:t>DiagnosticSource</a:t>
            </a:r>
            <a:br/>
            <a:r>
              <a:t>in HttpClient</a:t>
            </a:r>
          </a:p>
        </p:txBody>
      </p:sp>
      <p:sp>
        <p:nvSpPr>
          <p:cNvPr id="256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59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ttpClient - DiagnosticSou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r>
              <a:t>HttpClient - DiagnosticSource</a:t>
            </a:r>
          </a:p>
        </p:txBody>
      </p:sp>
      <p:sp>
        <p:nvSpPr>
          <p:cNvPr id="262" name="Sends events when the HTTP Request starts and stops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7130629" cy="8840392"/>
          </a:xfrm>
          <a:prstGeom prst="rect">
            <a:avLst/>
          </a:prstGeom>
        </p:spPr>
        <p:txBody>
          <a:bodyPr anchor="t"/>
          <a:lstStyle/>
          <a:p>
            <a:r>
              <a:t>Sends events when the HTTP Request starts and stops</a:t>
            </a:r>
          </a:p>
          <a:p>
            <a:r>
              <a:t>System.Net.HttpRequest/System.Net.HttpResponse: Deprecated</a:t>
            </a:r>
          </a:p>
          <a:p>
            <a:r>
              <a:t>System.Net.Http.HttpRequest.Start/System.Net.Http.HttpRequest.Stop: Based on Activity, use these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90" name="Overview about the observability landscape in .NET for developers…"/>
          <p:cNvSpPr txBox="1">
            <a:spLocks noGrp="1"/>
          </p:cNvSpPr>
          <p:nvPr>
            <p:ph type="body" idx="1"/>
          </p:nvPr>
        </p:nvSpPr>
        <p:spPr>
          <a:xfrm>
            <a:off x="3975596" y="3410247"/>
            <a:ext cx="18353745" cy="9073457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t>Overview about the observability landscape in .NET for developers </a:t>
            </a:r>
          </a:p>
          <a:p>
            <a:pPr>
              <a:defRPr sz="4700"/>
            </a:pPr>
            <a:r>
              <a:t>Standards</a:t>
            </a:r>
          </a:p>
          <a:p>
            <a:pPr>
              <a:defRPr sz="4700"/>
            </a:pPr>
            <a:r>
              <a:t>Open Source libraries</a:t>
            </a:r>
          </a:p>
          <a:p>
            <a:pPr>
              <a:defRPr sz="4700"/>
            </a:pPr>
            <a:r>
              <a:t>Be able to research and decide what you need in order to have observability for your production system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iagnosticSource  Used by"/>
          <p:cNvSpPr txBox="1">
            <a:spLocks noGrp="1"/>
          </p:cNvSpPr>
          <p:nvPr>
            <p:ph type="title"/>
          </p:nvPr>
        </p:nvSpPr>
        <p:spPr>
          <a:xfrm>
            <a:off x="1526078" y="357187"/>
            <a:ext cx="19614710" cy="3932784"/>
          </a:xfrm>
          <a:prstGeom prst="rect">
            <a:avLst/>
          </a:prstGeom>
        </p:spPr>
        <p:txBody>
          <a:bodyPr anchor="t"/>
          <a:lstStyle/>
          <a:p>
            <a:r>
              <a:t>DiagnosticSource </a:t>
            </a:r>
            <a:br/>
            <a:r>
              <a:t>Used by</a:t>
            </a:r>
          </a:p>
        </p:txBody>
      </p:sp>
      <p:sp>
        <p:nvSpPr>
          <p:cNvPr id="265" name="HttpCl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HttpClient</a:t>
            </a:r>
          </a:p>
          <a:p>
            <a:r>
              <a:t>ASP.NET Core: Incoming HTTP requests, etc.</a:t>
            </a:r>
          </a:p>
          <a:p>
            <a:r>
              <a:t>MVC: Routing, Controller, Action, etc.</a:t>
            </a:r>
          </a:p>
          <a:p>
            <a:r>
              <a:t>Entity Framework Core: DB Request started,  finished, etc.</a:t>
            </a:r>
          </a:p>
          <a:p>
            <a:r>
              <a:t>Lots of Azure libraries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ctivity"/>
          <p:cNvSpPr txBox="1">
            <a:spLocks noGrp="1"/>
          </p:cNvSpPr>
          <p:nvPr>
            <p:ph type="title"/>
          </p:nvPr>
        </p:nvSpPr>
        <p:spPr>
          <a:xfrm>
            <a:off x="919438" y="5339953"/>
            <a:ext cx="4174651" cy="30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t>Activity</a:t>
            </a:r>
          </a:p>
        </p:txBody>
      </p:sp>
      <p:sp>
        <p:nvSpPr>
          <p:cNvPr id="268" name="Store and access diagnostic context…"/>
          <p:cNvSpPr txBox="1">
            <a:spLocks noGrp="1"/>
          </p:cNvSpPr>
          <p:nvPr>
            <p:ph type="body" idx="1"/>
          </p:nvPr>
        </p:nvSpPr>
        <p:spPr>
          <a:xfrm>
            <a:off x="6912411" y="2365622"/>
            <a:ext cx="16408244" cy="9655585"/>
          </a:xfrm>
          <a:prstGeom prst="rect">
            <a:avLst/>
          </a:prstGeom>
        </p:spPr>
        <p:txBody>
          <a:bodyPr anchor="t"/>
          <a:lstStyle/>
          <a:p>
            <a:pPr marL="592851" indent="-592851" defTabSz="796885">
              <a:spcBef>
                <a:spcPts val="5700"/>
              </a:spcBef>
              <a:defRPr sz="4268"/>
            </a:pPr>
            <a:r>
              <a:t>Store and access diagnostic context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Integrated with DiagnosticSource 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Has an ID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Hierarchical - non-root activates have a parent ID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Tags: represents context needed for logging - local to the given activity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Baggage: represents information to be logged with the activity and passed to its children</a:t>
            </a:r>
          </a:p>
        </p:txBody>
      </p:sp>
      <p:sp>
        <p:nvSpPr>
          <p:cNvPr id="269" name="Line"/>
          <p:cNvSpPr/>
          <p:nvPr/>
        </p:nvSpPr>
        <p:spPr>
          <a:xfrm flipV="1">
            <a:off x="5532256" y="5110698"/>
            <a:ext cx="1" cy="3494604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ctiv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</a:t>
            </a:r>
          </a:p>
        </p:txBody>
      </p:sp>
      <p:sp>
        <p:nvSpPr>
          <p:cNvPr id="272" name="var activity = new Activity(“MyActivity&quot;);"/>
          <p:cNvSpPr txBox="1"/>
          <p:nvPr/>
        </p:nvSpPr>
        <p:spPr>
          <a:xfrm>
            <a:off x="1033586" y="4322961"/>
            <a:ext cx="9789592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t>var activity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Activity(</a:t>
            </a:r>
            <a:r>
              <a:rPr b="1">
                <a:solidFill>
                  <a:srgbClr val="018001"/>
                </a:solidFill>
              </a:rPr>
              <a:t>“MyActivity"</a:t>
            </a:r>
            <a:r>
              <a:t>);</a:t>
            </a:r>
          </a:p>
        </p:txBody>
      </p:sp>
      <p:sp>
        <p:nvSpPr>
          <p:cNvPr id="273" name="_diagnostics.StartActivity(activity, new  { Property1 = prop1, Property2 = prop2 });"/>
          <p:cNvSpPr txBox="1"/>
          <p:nvPr/>
        </p:nvSpPr>
        <p:spPr>
          <a:xfrm>
            <a:off x="935463" y="5224462"/>
            <a:ext cx="19423609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t>_diagnostics.StartActivity(activity, </a:t>
            </a:r>
            <a:r>
              <a:rPr b="1">
                <a:solidFill>
                  <a:srgbClr val="011480"/>
                </a:solidFill>
              </a:rPr>
              <a:t>new  </a:t>
            </a:r>
            <a:r>
              <a:t>{ Property1 = </a:t>
            </a:r>
            <a:r>
              <a:rPr b="1">
                <a:solidFill>
                  <a:srgbClr val="018001"/>
                </a:solidFill>
              </a:rPr>
              <a:t>prop1</a:t>
            </a:r>
            <a:r>
              <a:t>, Property2 = prop2</a:t>
            </a:r>
            <a:r>
              <a:rPr b="1">
                <a:solidFill>
                  <a:srgbClr val="018001"/>
                </a:solidFill>
              </a:rPr>
              <a:t> </a:t>
            </a:r>
            <a:r>
              <a:t>});</a:t>
            </a:r>
          </a:p>
        </p:txBody>
      </p:sp>
      <p:sp>
        <p:nvSpPr>
          <p:cNvPr id="274" name="//Do work - normal application/library code"/>
          <p:cNvSpPr txBox="1"/>
          <p:nvPr/>
        </p:nvSpPr>
        <p:spPr>
          <a:xfrm>
            <a:off x="918895" y="6158110"/>
            <a:ext cx="10018974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 b="0" i="1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//Do work - normal application/library code</a:t>
            </a:r>
          </a:p>
        </p:txBody>
      </p:sp>
      <p:sp>
        <p:nvSpPr>
          <p:cNvPr id="275" name="_diagnostics.StopActivity(activity,id);"/>
          <p:cNvSpPr txBox="1"/>
          <p:nvPr/>
        </p:nvSpPr>
        <p:spPr>
          <a:xfrm>
            <a:off x="819273" y="11244857"/>
            <a:ext cx="9101449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_diagnostics.StopActivity(activity,id);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1052050" y="7615832"/>
            <a:ext cx="1276326" cy="1954015"/>
            <a:chOff x="0" y="515937"/>
            <a:chExt cx="1276325" cy="1954014"/>
          </a:xfrm>
        </p:grpSpPr>
        <p:sp>
          <p:nvSpPr>
            <p:cNvPr id="276" name="activity.AddBaggage(&quot;MyBaggageId&quot;, value);"/>
            <p:cNvSpPr/>
            <p:nvPr/>
          </p:nvSpPr>
          <p:spPr>
            <a:xfrm>
              <a:off x="0" y="51593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pPr>
              <a:r>
                <a:t>activity.AddBaggage(</a:t>
              </a:r>
              <a:r>
                <a:rPr b="1">
                  <a:solidFill>
                    <a:srgbClr val="018001"/>
                  </a:solidFill>
                </a:rPr>
                <a:t>"MyBaggageId"</a:t>
              </a:r>
              <a:r>
                <a:t>, value);</a:t>
              </a:r>
            </a:p>
          </p:txBody>
        </p:sp>
        <p:sp>
          <p:nvSpPr>
            <p:cNvPr id="277" name="activity.AddTag(&quot;MyTagId&quot;, value);"/>
            <p:cNvSpPr/>
            <p:nvPr/>
          </p:nvSpPr>
          <p:spPr>
            <a:xfrm>
              <a:off x="6325" y="11999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pPr>
              <a:r>
                <a:t>activity.AddTag(</a:t>
              </a:r>
              <a:r>
                <a:rPr b="1">
                  <a:solidFill>
                    <a:srgbClr val="018001"/>
                  </a:solidFill>
                </a:rPr>
                <a:t>"MyTagId"</a:t>
              </a:r>
              <a:r>
                <a:t>, value);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921561" y="9309396"/>
            <a:ext cx="1280812" cy="2112745"/>
            <a:chOff x="0" y="515937"/>
            <a:chExt cx="1280810" cy="2112743"/>
          </a:xfrm>
        </p:grpSpPr>
        <p:sp>
          <p:nvSpPr>
            <p:cNvPr id="279" name="_logger.Log(activity.Id);"/>
            <p:cNvSpPr/>
            <p:nvPr/>
          </p:nvSpPr>
          <p:spPr>
            <a:xfrm>
              <a:off x="10810" y="5159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_logger.Log(activity.Id);</a:t>
              </a:r>
            </a:p>
          </p:txBody>
        </p:sp>
        <p:sp>
          <p:nvSpPr>
            <p:cNvPr id="280" name="_logger.Log(activity.ParentId);"/>
            <p:cNvSpPr/>
            <p:nvPr/>
          </p:nvSpPr>
          <p:spPr>
            <a:xfrm>
              <a:off x="0" y="135868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3000" b="0"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r>
                <a:t>_logger.Log(activity.ParentId);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 advAuto="0"/>
      <p:bldP spid="273" grpId="0" animBg="1" advAuto="0"/>
      <p:bldP spid="274" grpId="0" animBg="1" advAuto="0"/>
      <p:bldP spid="275" grpId="0" animBg="1" advAuto="0"/>
      <p:bldP spid="278" grpId="0" animBg="1" advAuto="0"/>
      <p:bldP spid="281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ctivity.Curren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169566"/>
          </a:xfrm>
          <a:prstGeom prst="rect">
            <a:avLst/>
          </a:prstGeom>
        </p:spPr>
        <p:txBody>
          <a:bodyPr/>
          <a:lstStyle/>
          <a:p>
            <a:r>
              <a:t>Activity.Current</a:t>
            </a:r>
          </a:p>
        </p:txBody>
      </p:sp>
      <p:sp>
        <p:nvSpPr>
          <p:cNvPr id="284" name="Points to the currently active activity which flows with async calls and is available during request processing…"/>
          <p:cNvSpPr txBox="1">
            <a:spLocks noGrp="1"/>
          </p:cNvSpPr>
          <p:nvPr>
            <p:ph type="body" sz="half" idx="1"/>
          </p:nvPr>
        </p:nvSpPr>
        <p:spPr>
          <a:xfrm>
            <a:off x="4387453" y="2606140"/>
            <a:ext cx="15609094" cy="4653345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5000"/>
              </a:spcBef>
              <a:defRPr sz="3784"/>
            </a:pPr>
            <a:r>
              <a:t>Points to the currently active activity which flows with async calls and is available during request processing </a:t>
            </a:r>
          </a:p>
          <a:p>
            <a:pPr marL="525621" indent="-525621" defTabSz="706516">
              <a:spcBef>
                <a:spcPts val="5000"/>
              </a:spcBef>
              <a:defRPr sz="3784"/>
            </a:pPr>
            <a:r>
              <a:t>DiagnosticSource.StartActivity(myActivity): sets myActivity to Activity.Current</a:t>
            </a:r>
          </a:p>
          <a:p>
            <a:pPr marL="525621" indent="-525621" defTabSz="706516">
              <a:spcBef>
                <a:spcPts val="5000"/>
              </a:spcBef>
              <a:defRPr sz="3784"/>
            </a:pPr>
            <a:r>
              <a:t>DiagnosticSource.StopActivity(myActivity): clears Activity.Current</a:t>
            </a:r>
          </a:p>
        </p:txBody>
      </p:sp>
      <p:sp>
        <p:nvSpPr>
          <p:cNvPr id="285" name="class MyLibraryListener : IObserver&lt;KeyValuePair&lt;string, object&gt;&gt;…"/>
          <p:cNvSpPr txBox="1"/>
          <p:nvPr/>
        </p:nvSpPr>
        <p:spPr>
          <a:xfrm>
            <a:off x="4429937" y="7610923"/>
            <a:ext cx="15294745" cy="636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b="1" dirty="0">
                <a:solidFill>
                  <a:srgbClr val="011480"/>
                </a:solidFill>
              </a:rPr>
              <a:t>class </a:t>
            </a:r>
            <a:r>
              <a:rPr dirty="0" err="1"/>
              <a:t>MyLibraryListener</a:t>
            </a:r>
            <a:r>
              <a:rPr dirty="0"/>
              <a:t> : </a:t>
            </a:r>
            <a:r>
              <a:rPr dirty="0" err="1"/>
              <a:t>IObserver</a:t>
            </a:r>
            <a:r>
              <a:rPr dirty="0"/>
              <a:t>&lt;</a:t>
            </a:r>
            <a:r>
              <a:rPr dirty="0" err="1"/>
              <a:t>KeyValuePair</a:t>
            </a:r>
            <a:r>
              <a:rPr dirty="0"/>
              <a:t>&lt;</a:t>
            </a:r>
            <a:r>
              <a:rPr b="1" dirty="0">
                <a:solidFill>
                  <a:srgbClr val="011480"/>
                </a:solidFill>
              </a:rPr>
              <a:t>string</a:t>
            </a:r>
            <a:r>
              <a:rPr dirty="0"/>
              <a:t>, </a:t>
            </a:r>
            <a:r>
              <a:rPr b="1" dirty="0">
                <a:solidFill>
                  <a:srgbClr val="011480"/>
                </a:solidFill>
              </a:rPr>
              <a:t>object</a:t>
            </a:r>
            <a:r>
              <a:rPr dirty="0"/>
              <a:t>&gt;&gt;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b="1" dirty="0">
                <a:solidFill>
                  <a:srgbClr val="011480"/>
                </a:solidFill>
              </a:rPr>
              <a:t>public void </a:t>
            </a:r>
            <a:r>
              <a:rPr dirty="0" err="1"/>
              <a:t>OnNext</a:t>
            </a:r>
            <a:r>
              <a:rPr dirty="0"/>
              <a:t>(</a:t>
            </a:r>
            <a:r>
              <a:rPr dirty="0" err="1"/>
              <a:t>KeyValuePair</a:t>
            </a:r>
            <a:r>
              <a:rPr dirty="0"/>
              <a:t>&lt;</a:t>
            </a:r>
            <a:r>
              <a:rPr b="1" dirty="0">
                <a:solidFill>
                  <a:srgbClr val="011480"/>
                </a:solidFill>
              </a:rPr>
              <a:t>string</a:t>
            </a:r>
            <a:r>
              <a:rPr dirty="0"/>
              <a:t>, </a:t>
            </a:r>
            <a:r>
              <a:rPr b="1" dirty="0">
                <a:solidFill>
                  <a:srgbClr val="011480"/>
                </a:solidFill>
              </a:rPr>
              <a:t>object</a:t>
            </a:r>
            <a:r>
              <a:rPr dirty="0"/>
              <a:t>&gt; </a:t>
            </a:r>
            <a:r>
              <a:rPr dirty="0" err="1"/>
              <a:t>receivedEvent</a:t>
            </a:r>
            <a:r>
              <a:rPr dirty="0"/>
              <a:t>)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{ 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 err="1"/>
              <a:t>currentActivity</a:t>
            </a:r>
            <a:r>
              <a:rPr dirty="0"/>
              <a:t> = </a:t>
            </a:r>
            <a:r>
              <a:rPr dirty="0" err="1"/>
              <a:t>Activity.</a:t>
            </a:r>
            <a:r>
              <a:rPr b="1" dirty="0" err="1">
                <a:solidFill>
                  <a:srgbClr val="66187A"/>
                </a:solidFill>
              </a:rPr>
              <a:t>Current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>
                <a:solidFill>
                  <a:srgbClr val="808080"/>
                </a:solidFill>
              </a:rPr>
              <a:t>tags </a:t>
            </a:r>
            <a:r>
              <a:rPr dirty="0"/>
              <a:t>= </a:t>
            </a:r>
            <a:r>
              <a:rPr dirty="0" err="1"/>
              <a:t>currentActivity.</a:t>
            </a:r>
            <a:r>
              <a:rPr b="1" dirty="0" err="1">
                <a:solidFill>
                  <a:srgbClr val="66187A"/>
                </a:solidFill>
              </a:rPr>
              <a:t>Tags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>
                <a:solidFill>
                  <a:srgbClr val="808080"/>
                </a:solidFill>
              </a:rPr>
              <a:t>id </a:t>
            </a:r>
            <a:r>
              <a:rPr dirty="0"/>
              <a:t>= </a:t>
            </a:r>
            <a:r>
              <a:rPr dirty="0" err="1"/>
              <a:t>currentActivity.</a:t>
            </a:r>
            <a:r>
              <a:rPr b="1" dirty="0" err="1">
                <a:solidFill>
                  <a:srgbClr val="66187A"/>
                </a:solidFill>
              </a:rPr>
              <a:t>Id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b="1" dirty="0">
                <a:solidFill>
                  <a:srgbClr val="011480"/>
                </a:solidFill>
              </a:rPr>
              <a:t>var </a:t>
            </a:r>
            <a:r>
              <a:rPr dirty="0" err="1">
                <a:solidFill>
                  <a:srgbClr val="808080"/>
                </a:solidFill>
              </a:rPr>
              <a:t>parentId</a:t>
            </a:r>
            <a:r>
              <a:rPr dirty="0">
                <a:solidFill>
                  <a:srgbClr val="808080"/>
                </a:solidFill>
              </a:rPr>
              <a:t> </a:t>
            </a:r>
            <a:r>
              <a:rPr dirty="0"/>
              <a:t>= </a:t>
            </a:r>
            <a:r>
              <a:rPr dirty="0" err="1"/>
              <a:t>currentActivity.</a:t>
            </a:r>
            <a:r>
              <a:rPr b="1" dirty="0" err="1">
                <a:solidFill>
                  <a:srgbClr val="66187A"/>
                </a:solidFill>
              </a:rPr>
              <a:t>ParentId</a:t>
            </a:r>
            <a:r>
              <a:rPr dirty="0"/>
              <a:t>;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i="1" dirty="0">
                <a:solidFill>
                  <a:srgbClr val="808080"/>
                </a:solidFill>
              </a:rPr>
              <a:t>//…</a:t>
            </a:r>
          </a:p>
          <a:p>
            <a:pPr lvl="1" indent="0"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i="1" dirty="0">
                <a:solidFill>
                  <a:srgbClr val="808080"/>
                </a:solidFill>
              </a:rPr>
              <a:t>    </a:t>
            </a:r>
            <a:r>
              <a:rPr dirty="0"/>
              <a:t>}</a:t>
            </a:r>
          </a:p>
          <a:p>
            <a:pPr algn="l" defTabSz="642937">
              <a:defRPr sz="30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   </a:t>
            </a:r>
          </a:p>
        </p:txBody>
      </p:sp>
      <p:sp>
        <p:nvSpPr>
          <p:cNvPr id="286" name="Rectangle"/>
          <p:cNvSpPr/>
          <p:nvPr/>
        </p:nvSpPr>
        <p:spPr>
          <a:xfrm>
            <a:off x="4659318" y="9435446"/>
            <a:ext cx="9488354" cy="1042199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89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DiagnosticSource &amp; Activity  How to put the data to AI/Elastic APM or any other tool?"/>
          <p:cNvSpPr txBox="1">
            <a:spLocks noGrp="1"/>
          </p:cNvSpPr>
          <p:nvPr>
            <p:ph type="title"/>
          </p:nvPr>
        </p:nvSpPr>
        <p:spPr>
          <a:xfrm>
            <a:off x="2603797" y="357187"/>
            <a:ext cx="19176406" cy="3036095"/>
          </a:xfrm>
          <a:prstGeom prst="rect">
            <a:avLst/>
          </a:prstGeom>
        </p:spPr>
        <p:txBody>
          <a:bodyPr/>
          <a:lstStyle/>
          <a:p>
            <a:pPr defTabSz="460057">
              <a:defRPr sz="6272"/>
            </a:pPr>
            <a:r>
              <a:t>DiagnosticSource &amp; Activity </a:t>
            </a:r>
            <a:br/>
            <a:r>
              <a:t>How to put the data to AI/Elastic APM or any other tool?</a:t>
            </a:r>
          </a:p>
        </p:txBody>
      </p:sp>
      <p:sp>
        <p:nvSpPr>
          <p:cNvPr id="300" name="Elastic APM:…"/>
          <p:cNvSpPr txBox="1">
            <a:spLocks noGrp="1"/>
          </p:cNvSpPr>
          <p:nvPr>
            <p:ph type="body" idx="1"/>
          </p:nvPr>
        </p:nvSpPr>
        <p:spPr>
          <a:xfrm>
            <a:off x="2929185" y="3617912"/>
            <a:ext cx="18525630" cy="8840392"/>
          </a:xfrm>
          <a:prstGeom prst="rect">
            <a:avLst/>
          </a:prstGeom>
        </p:spPr>
        <p:txBody>
          <a:bodyPr anchor="t"/>
          <a:lstStyle/>
          <a:p>
            <a:r>
              <a:t>Elastic APM:</a:t>
            </a:r>
          </a:p>
          <a:p>
            <a:pPr lvl="1"/>
            <a:r>
              <a:t>Public Agent API: </a:t>
            </a:r>
            <a:r>
              <a:rPr u="sng">
                <a:hlinkClick r:id="rId2"/>
              </a:rPr>
              <a:t>https://www.elastic.co/guide/en/apm/agent/dotnet/current/public-api.html</a:t>
            </a:r>
            <a:r>
              <a:t> </a:t>
            </a:r>
          </a:p>
          <a:p>
            <a:pPr lvl="1"/>
            <a:r>
              <a:t>Agent.Tracer.StartTransaction()</a:t>
            </a:r>
          </a:p>
          <a:p>
            <a:pPr lvl="1"/>
            <a:r>
              <a:t>Agent.Tracer.CurrentTransaction.StartSpan()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lass MyLibraryObserver : IObserver&lt;KeyValuePair&lt;string, object&gt;&gt;…"/>
          <p:cNvSpPr txBox="1"/>
          <p:nvPr/>
        </p:nvSpPr>
        <p:spPr>
          <a:xfrm>
            <a:off x="376535" y="347662"/>
            <a:ext cx="23630931" cy="1302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  <a:r>
              <a:rPr b="1">
                <a:solidFill>
                  <a:srgbClr val="011480"/>
                </a:solidFill>
              </a:rPr>
              <a:t>class </a:t>
            </a:r>
            <a:r>
              <a:t>MyLibraryObserver : IObserver&lt;KeyValuePair&lt;</a:t>
            </a:r>
            <a:r>
              <a:rPr b="1">
                <a:solidFill>
                  <a:srgbClr val="011480"/>
                </a:solidFill>
              </a:rPr>
              <a:t>string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object</a:t>
            </a:r>
            <a:r>
              <a:t>&gt;&gt;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{</a:t>
            </a:r>
          </a:p>
          <a:p>
            <a:pPr algn="l" defTabSz="642937">
              <a:defRPr sz="2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</a:t>
            </a:r>
            <a:r>
              <a:rPr>
                <a:solidFill>
                  <a:srgbClr val="011480"/>
                </a:solidFill>
              </a:rPr>
              <a:t>readonly </a:t>
            </a:r>
            <a:r>
              <a:rPr b="0">
                <a:solidFill>
                  <a:srgbClr val="000000"/>
                </a:solidFill>
              </a:rPr>
              <a:t>ConcurrentDictionary&lt;</a:t>
            </a:r>
            <a:r>
              <a:rPr>
                <a:solidFill>
                  <a:srgbClr val="011480"/>
                </a:solidFill>
              </a:rPr>
              <a:t>string</a:t>
            </a:r>
            <a:r>
              <a:rPr b="0">
                <a:solidFill>
                  <a:srgbClr val="000000"/>
                </a:solidFill>
              </a:rPr>
              <a:t>, ISpan&gt; </a:t>
            </a:r>
            <a:r>
              <a:t>_concurrentDictionary </a:t>
            </a:r>
            <a:r>
              <a:rPr b="0">
                <a:solidFill>
                  <a:srgbClr val="000000"/>
                </a:solidFill>
              </a:rPr>
              <a:t>= 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ConcurrentDictionary&lt;</a:t>
            </a:r>
            <a:r>
              <a:rPr>
                <a:solidFill>
                  <a:srgbClr val="011480"/>
                </a:solidFill>
              </a:rPr>
              <a:t>string</a:t>
            </a:r>
            <a:r>
              <a:rPr b="0">
                <a:solidFill>
                  <a:srgbClr val="000000"/>
                </a:solidFill>
              </a:rPr>
              <a:t>, ISpan&gt;();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OnNext(KeyValuePair&lt;</a:t>
            </a:r>
            <a:r>
              <a:rPr b="1">
                <a:solidFill>
                  <a:srgbClr val="011480"/>
                </a:solidFill>
              </a:rPr>
              <a:t>string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object</a:t>
            </a:r>
            <a:r>
              <a:t>&gt; kv)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{</a:t>
            </a:r>
          </a:p>
          <a:p>
            <a:pPr algn="l" defTabSz="642937">
              <a:defRPr sz="23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</a:t>
            </a:r>
            <a:r>
              <a:t>switch </a:t>
            </a:r>
            <a:r>
              <a:rPr b="0">
                <a:solidFill>
                  <a:srgbClr val="000000"/>
                </a:solidFill>
              </a:rPr>
              <a:t>(kv.</a:t>
            </a:r>
            <a:r>
              <a:rPr>
                <a:solidFill>
                  <a:srgbClr val="66187A"/>
                </a:solidFill>
              </a:rPr>
              <a:t>Key</a:t>
            </a:r>
            <a:r>
              <a:rPr b="0">
                <a:solidFill>
                  <a:srgbClr val="000000"/>
                </a:solidFill>
              </a:rPr>
              <a:t>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{</a:t>
            </a:r>
          </a:p>
          <a:p>
            <a:pPr algn="l" defTabSz="642937">
              <a:defRPr sz="23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11480"/>
                </a:solidFill>
              </a:rPr>
              <a:t>case </a:t>
            </a:r>
            <a:r>
              <a:t>"CalculateAverage.Start"</a:t>
            </a:r>
            <a:r>
              <a:rPr b="0">
                <a:solidFill>
                  <a:srgbClr val="000000"/>
                </a:solidFill>
              </a:rPr>
              <a:t>: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t>transaction = Agent.</a:t>
            </a:r>
            <a:r>
              <a:rPr b="1">
                <a:solidFill>
                  <a:srgbClr val="66187A"/>
                </a:solidFill>
              </a:rPr>
              <a:t>Tracer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CurrentTransaction</a:t>
            </a:r>
            <a:r>
              <a:t>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(transaction != </a:t>
            </a:r>
            <a:r>
              <a:rPr b="1">
                <a:solidFill>
                  <a:srgbClr val="011480"/>
                </a:solidFill>
              </a:rPr>
              <a:t>null </a:t>
            </a:r>
            <a:r>
              <a:t>&amp;&amp; Activity.</a:t>
            </a:r>
            <a:r>
              <a:rPr b="1">
                <a:solidFill>
                  <a:srgbClr val="66187A"/>
                </a:solidFill>
              </a:rPr>
              <a:t>Current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Id </a:t>
            </a:r>
            <a:r>
              <a:t>!= 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{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t>span = transaction.StartSpan(</a:t>
            </a:r>
            <a:r>
              <a:rPr b="1">
                <a:solidFill>
                  <a:srgbClr val="018001"/>
                </a:solidFill>
              </a:rPr>
              <a:t>"CalculateAverage"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"MyLib"</a:t>
            </a:r>
            <a:r>
              <a:t>);</a:t>
            </a:r>
          </a:p>
          <a:p>
            <a:pPr algn="l" defTabSz="642937">
              <a:defRPr sz="2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		</a:t>
            </a:r>
            <a:r>
              <a:t>_concurrentDictionary</a:t>
            </a:r>
            <a:r>
              <a:rPr b="0">
                <a:solidFill>
                  <a:srgbClr val="000000"/>
                </a:solidFill>
              </a:rPr>
              <a:t>.TryAdd(Activity.</a:t>
            </a:r>
            <a:r>
              <a:t>Current</a:t>
            </a:r>
            <a:r>
              <a:rPr b="0">
                <a:solidFill>
                  <a:srgbClr val="000000"/>
                </a:solidFill>
              </a:rPr>
              <a:t>.</a:t>
            </a:r>
            <a:r>
              <a:t>Id</a:t>
            </a:r>
            <a:r>
              <a:rPr b="0">
                <a:solidFill>
                  <a:srgbClr val="000000"/>
                </a:solidFill>
              </a:rPr>
              <a:t>, span);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11480"/>
                </a:solidFill>
              </a:rPr>
              <a:t>case </a:t>
            </a:r>
            <a:r>
              <a:t>"CalculateAverage.Stop"</a:t>
            </a:r>
            <a:r>
              <a:rPr b="0">
                <a:solidFill>
                  <a:srgbClr val="000000"/>
                </a:solidFill>
              </a:rPr>
              <a:t>: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 b="0">
              <a:solidFill>
                <a:srgbClr val="000000"/>
              </a:solidFill>
            </a:endParaRP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(Activity.</a:t>
            </a:r>
            <a:r>
              <a:rPr b="1">
                <a:solidFill>
                  <a:srgbClr val="66187A"/>
                </a:solidFill>
              </a:rPr>
              <a:t>Current </a:t>
            </a:r>
            <a:r>
              <a:t>!= </a:t>
            </a:r>
            <a:r>
              <a:rPr b="1">
                <a:solidFill>
                  <a:srgbClr val="011480"/>
                </a:solidFill>
              </a:rPr>
              <a:t>null </a:t>
            </a:r>
            <a:r>
              <a:t>&amp;&amp;</a:t>
            </a:r>
          </a:p>
          <a:p>
            <a:pPr algn="l" defTabSz="642937">
              <a:defRPr sz="2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	    </a:t>
            </a:r>
            <a:r>
              <a:t>_concurrentDictionary</a:t>
            </a:r>
            <a:r>
              <a:rPr b="0">
                <a:solidFill>
                  <a:srgbClr val="000000"/>
                </a:solidFill>
              </a:rPr>
              <a:t>.Remove(Activity.</a:t>
            </a:r>
            <a:r>
              <a:t>Current</a:t>
            </a:r>
            <a:r>
              <a:rPr b="0">
                <a:solidFill>
                  <a:srgbClr val="000000"/>
                </a:solidFill>
              </a:rPr>
              <a:t>.</a:t>
            </a:r>
            <a:r>
              <a:t>Id</a:t>
            </a:r>
            <a:r>
              <a:rPr b="0"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11480"/>
                </a:solidFill>
              </a:rPr>
              <a:t>out </a:t>
            </a:r>
            <a:r>
              <a:rPr b="0">
                <a:solidFill>
                  <a:srgbClr val="000000"/>
                </a:solidFill>
              </a:rPr>
              <a:t>ISpan currentSpan))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{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.GetType().GetTypeInfo().GetDeclaredProperty(</a:t>
            </a:r>
            <a:r>
              <a:rPr b="1">
                <a:solidFill>
                  <a:srgbClr val="018001"/>
                </a:solidFill>
              </a:rPr>
              <a:t>“Result"</a:t>
            </a:r>
            <a:r>
              <a:t>).GetValue(kv.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) is double result)					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	currentSpan.</a:t>
            </a:r>
            <a:r>
              <a:rPr b="1">
                <a:solidFill>
                  <a:srgbClr val="66187A"/>
                </a:solidFill>
              </a:rPr>
              <a:t>Labels</a:t>
            </a:r>
            <a:r>
              <a:t>[</a:t>
            </a:r>
            <a:r>
              <a:rPr b="1">
                <a:solidFill>
                  <a:srgbClr val="018001"/>
                </a:solidFill>
              </a:rPr>
              <a:t>"Result"</a:t>
            </a:r>
            <a:r>
              <a:t>] = result.ToString();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</a:t>
            </a:r>
            <a:r>
              <a:rPr b="1">
                <a:solidFill>
                  <a:srgbClr val="011480"/>
                </a:solidFill>
              </a:rPr>
              <a:t>foreach 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t>tag </a:t>
            </a:r>
            <a:r>
              <a:rPr b="1">
                <a:solidFill>
                  <a:srgbClr val="011480"/>
                </a:solidFill>
              </a:rPr>
              <a:t>in </a:t>
            </a:r>
            <a:r>
              <a:t>Activity.</a:t>
            </a:r>
            <a:r>
              <a:rPr b="1">
                <a:solidFill>
                  <a:srgbClr val="66187A"/>
                </a:solidFill>
              </a:rPr>
              <a:t>Current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Tags</a:t>
            </a:r>
            <a:r>
              <a:t>)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	currentSpan.</a:t>
            </a:r>
            <a:r>
              <a:rPr b="1">
                <a:solidFill>
                  <a:srgbClr val="66187A"/>
                </a:solidFill>
              </a:rPr>
              <a:t>Labels</a:t>
            </a:r>
            <a:r>
              <a:t>[</a:t>
            </a:r>
            <a:r>
              <a:rPr b="1">
                <a:solidFill>
                  <a:srgbClr val="018001"/>
                </a:solidFill>
              </a:rPr>
              <a:t>$"tag - {</a:t>
            </a:r>
            <a:r>
              <a:t>tag.</a:t>
            </a:r>
            <a:r>
              <a:rPr b="1">
                <a:solidFill>
                  <a:srgbClr val="66187A"/>
                </a:solidFill>
              </a:rPr>
              <a:t>Key</a:t>
            </a:r>
            <a:r>
              <a:rPr b="1">
                <a:solidFill>
                  <a:srgbClr val="018001"/>
                </a:solidFill>
              </a:rPr>
              <a:t>}"</a:t>
            </a:r>
            <a:r>
              <a:t>] = tag.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	currentSpan.End();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algn="l" defTabSz="642937">
              <a:defRPr sz="2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				</a:t>
            </a:r>
            <a:r>
              <a:t>default</a:t>
            </a:r>
            <a:r>
              <a:rPr b="0"/>
              <a:t>:</a:t>
            </a:r>
          </a:p>
          <a:p>
            <a:pPr algn="l" defTabSz="642937">
              <a:defRPr sz="2300" b="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		</a:t>
            </a:r>
            <a:r>
              <a:rPr b="1"/>
              <a:t>break</a:t>
            </a:r>
            <a:r>
              <a:t>;</a:t>
            </a:r>
          </a:p>
          <a:p>
            <a:pPr algn="l" defTabSz="642937">
              <a:defRPr sz="2300" b="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		</a:t>
            </a:r>
            <a:r>
              <a:rPr>
                <a:solidFill>
                  <a:srgbClr val="000000"/>
                </a:solidFill>
              </a:rPr>
              <a:t>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	}</a:t>
            </a:r>
          </a:p>
          <a:p>
            <a:pPr algn="l" defTabSz="642937">
              <a:defRPr sz="2300" b="0">
                <a:latin typeface="Menlo"/>
                <a:ea typeface="Menlo"/>
                <a:cs typeface="Menlo"/>
                <a:sym typeface="Menlo"/>
              </a:defRPr>
            </a:pPr>
            <a:r>
              <a:t>	}</a:t>
            </a:r>
          </a:p>
        </p:txBody>
      </p:sp>
      <p:sp>
        <p:nvSpPr>
          <p:cNvPr id="303" name="Rectangle"/>
          <p:cNvSpPr/>
          <p:nvPr/>
        </p:nvSpPr>
        <p:spPr>
          <a:xfrm>
            <a:off x="3200400" y="3352800"/>
            <a:ext cx="12311162" cy="2894906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1457231" y="955026"/>
            <a:ext cx="20058857" cy="568326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5" name="Rectangle"/>
          <p:cNvSpPr/>
          <p:nvPr/>
        </p:nvSpPr>
        <p:spPr>
          <a:xfrm>
            <a:off x="4094911" y="7819079"/>
            <a:ext cx="18780077" cy="3013373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 advAuto="0"/>
      <p:bldP spid="303" grpId="1" animBg="1" advAuto="0"/>
      <p:bldP spid="304" grpId="0" animBg="1" advAuto="0"/>
      <p:bldP spid="304" grpId="1" animBg="1" advAuto="0"/>
      <p:bldP spid="305" grpId="0" animBg="1" advAuto="0"/>
      <p:bldP spid="305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lass MyLibraryObserver : IObserver&lt;KeyValuePair&lt;string, object&gt;&gt;…"/>
          <p:cNvSpPr txBox="1"/>
          <p:nvPr/>
        </p:nvSpPr>
        <p:spPr>
          <a:xfrm>
            <a:off x="1217665" y="287337"/>
            <a:ext cx="23193016" cy="131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 : IObserver&lt;KeyValuePair&lt;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private</a:t>
            </a:r>
            <a:r>
              <a:t> TelemetryClient _telemetryClient;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(TelemetryClient telemetryClient) =&gt; _telemetryClient = telemetryClient;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 kv)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switch</a:t>
            </a:r>
            <a:r>
              <a:t> (kv.Key)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"CalculateAverage.Start"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_telemetryClient.TrackEvent(</a:t>
            </a:r>
            <a:r>
              <a:rPr>
                <a:solidFill>
                  <a:srgbClr val="B4261A"/>
                </a:solidFill>
              </a:rPr>
              <a:t>"CalculateAverageAsync.Start"</a:t>
            </a:r>
            <a: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"CalculateAverage.Stop"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properties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Dictionary&lt;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&gt;();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(Activity.Current != </a:t>
            </a:r>
            <a:r>
              <a:rPr>
                <a:solidFill>
                  <a:srgbClr val="0433FF"/>
                </a:solidFill>
              </a:rPr>
              <a:t>null</a:t>
            </a:r>
            <a:r>
              <a:t>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{				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           </a:t>
            </a:r>
            <a:r>
              <a:rPr>
                <a:solidFill>
                  <a:srgbClr val="0433FF"/>
                </a:solidFill>
              </a:rPr>
              <a:t>foreach</a:t>
            </a:r>
            <a:r>
              <a:t> (var tag </a:t>
            </a:r>
            <a:r>
              <a:rPr>
                <a:solidFill>
                  <a:srgbClr val="0433FF"/>
                </a:solidFill>
              </a:rPr>
              <a:t>in</a:t>
            </a:r>
            <a:r>
              <a:t> Activity.Current.Tags)  properties.Add(tag.Key, tag.Value);					</a:t>
            </a:r>
          </a:p>
          <a:p>
            <a:pPr lvl="3" indent="0"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   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“Result"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result)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properties.Add(</a:t>
            </a:r>
            <a:r>
              <a:rPr>
                <a:solidFill>
                  <a:srgbClr val="B4261A"/>
                </a:solidFill>
              </a:rPr>
              <a:t>"Result"</a:t>
            </a:r>
            <a:r>
              <a:t>, result.ToString());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_telemetryClient.TrackEvent(</a:t>
            </a:r>
            <a:r>
              <a:rPr>
                <a:solidFill>
                  <a:srgbClr val="B4261A"/>
                </a:solidFill>
              </a:rPr>
              <a:t>"CalculateAverageAsync.Stop"</a:t>
            </a:r>
            <a:r>
              <a:t>, properties);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t>default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27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95" name="Rectangle"/>
          <p:cNvSpPr/>
          <p:nvPr/>
        </p:nvSpPr>
        <p:spPr>
          <a:xfrm>
            <a:off x="3251200" y="4826000"/>
            <a:ext cx="8444806" cy="575370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Rectangle"/>
          <p:cNvSpPr/>
          <p:nvPr/>
        </p:nvSpPr>
        <p:spPr>
          <a:xfrm>
            <a:off x="2126861" y="1059025"/>
            <a:ext cx="5570141" cy="575370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3251200" y="6375400"/>
            <a:ext cx="14023479" cy="4503639"/>
          </a:xfrm>
          <a:prstGeom prst="rect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 advAuto="0"/>
      <p:bldP spid="295" grpId="1" animBg="1" advAuto="0"/>
      <p:bldP spid="296" grpId="0" animBg="1" advAuto="0"/>
      <p:bldP spid="296" grpId="1" animBg="1" advAuto="0"/>
      <p:bldP spid="29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ctivity vs. direct usage of the library"/>
          <p:cNvSpPr txBox="1">
            <a:spLocks noGrp="1"/>
          </p:cNvSpPr>
          <p:nvPr>
            <p:ph type="title"/>
          </p:nvPr>
        </p:nvSpPr>
        <p:spPr>
          <a:xfrm>
            <a:off x="3626591" y="-566131"/>
            <a:ext cx="17130818" cy="3036095"/>
          </a:xfrm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r>
              <a:t>Activity vs. direct usage of the library</a:t>
            </a:r>
          </a:p>
        </p:txBody>
      </p:sp>
      <p:sp>
        <p:nvSpPr>
          <p:cNvPr id="311" name="Shouldn’t we just do this?"/>
          <p:cNvSpPr txBox="1">
            <a:spLocks noGrp="1"/>
          </p:cNvSpPr>
          <p:nvPr>
            <p:ph type="body" sz="quarter" idx="1"/>
          </p:nvPr>
        </p:nvSpPr>
        <p:spPr>
          <a:xfrm>
            <a:off x="1195410" y="1796676"/>
            <a:ext cx="15609095" cy="1286082"/>
          </a:xfrm>
          <a:prstGeom prst="rect">
            <a:avLst/>
          </a:prstGeom>
        </p:spPr>
        <p:txBody>
          <a:bodyPr/>
          <a:lstStyle/>
          <a:p>
            <a:r>
              <a:t>Shouldn’t we just do this? </a:t>
            </a:r>
          </a:p>
        </p:txBody>
      </p:sp>
      <p:sp>
        <p:nvSpPr>
          <p:cNvPr id="312" name="class MyLibrary…"/>
          <p:cNvSpPr txBox="1"/>
          <p:nvPr/>
        </p:nvSpPr>
        <p:spPr>
          <a:xfrm>
            <a:off x="3166184" y="3382496"/>
            <a:ext cx="20529165" cy="108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solidFill>
                  <a:srgbClr val="33A2B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>
                <a:solidFill>
                  <a:srgbClr val="0433FF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MyLibrary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CalculateAverage(IEnumerable&lt;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avgValue = items.Average();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avgValue;	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 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25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4201762" y="8065133"/>
            <a:ext cx="1295750" cy="4884132"/>
            <a:chOff x="0" y="2017712"/>
            <a:chExt cx="1295749" cy="4884131"/>
          </a:xfrm>
        </p:grpSpPr>
        <p:sp>
          <p:nvSpPr>
            <p:cNvPr id="313" name="var span = Agent.Tracer.CurrentTransaction.StartSpan(nameof(CalculateAverage), &quot;CustomSpan&quot;);…"/>
            <p:cNvSpPr/>
            <p:nvPr/>
          </p:nvSpPr>
          <p:spPr>
            <a:xfrm>
              <a:off x="25749" y="201771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var</a:t>
              </a:r>
              <a:r>
                <a:t> span = Agent.Tracer.CurrentTransaction.StartSpan(nameof(CalculateAverage), </a:t>
              </a:r>
              <a:r>
                <a:rPr>
                  <a:solidFill>
                    <a:srgbClr val="B4261A"/>
                  </a:solidFill>
                </a:rPr>
                <a:t>"CustomSpan"</a:t>
              </a:r>
              <a:r>
                <a:t>);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try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{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    span.Labels[</a:t>
              </a:r>
              <a:r>
                <a:rPr>
                  <a:solidFill>
                    <a:srgbClr val="B4261A"/>
                  </a:solidFill>
                </a:rPr>
                <a:t>"result"</a:t>
              </a:r>
              <a:r>
                <a:t>] = avgValue;</a:t>
              </a:r>
            </a:p>
          </p:txBody>
        </p:sp>
        <p:sp>
          <p:nvSpPr>
            <p:cNvPr id="314" name="}…"/>
            <p:cNvSpPr/>
            <p:nvPr/>
          </p:nvSpPr>
          <p:spPr>
            <a:xfrm>
              <a:off x="0" y="563184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}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catch</a:t>
              </a:r>
              <a:r>
                <a:t> (Exception e) {  span.CaptureException(e); throw; 	}</a:t>
              </a:r>
            </a:p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250" b="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finally </a:t>
              </a:r>
              <a:r>
                <a:rPr>
                  <a:solidFill>
                    <a:srgbClr val="000000"/>
                  </a:solidFill>
                </a:rPr>
                <a:t>{ span.End();  }</a:t>
              </a:r>
            </a:p>
          </p:txBody>
        </p:sp>
      </p:grpSp>
      <p:sp>
        <p:nvSpPr>
          <p:cNvPr id="316" name="Arrow"/>
          <p:cNvSpPr/>
          <p:nvPr/>
        </p:nvSpPr>
        <p:spPr>
          <a:xfrm>
            <a:off x="1587400" y="5867400"/>
            <a:ext cx="2472433" cy="1066503"/>
          </a:xfrm>
          <a:prstGeom prst="rightArrow">
            <a:avLst>
              <a:gd name="adj1" fmla="val 32000"/>
              <a:gd name="adj2" fmla="val 7582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7437 0.196296" pathEditMode="relative">
                                      <p:cBhvr>
                                        <p:cTn id="1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437 0.196296 L -0.009709 0.409259" pathEditMode="relative">
                                      <p:cBhvr>
                                        <p:cTn id="2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 advAuto="0"/>
      <p:bldP spid="316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ctivity vs. direct usage of AI/OT etc."/>
          <p:cNvSpPr txBox="1">
            <a:spLocks noGrp="1"/>
          </p:cNvSpPr>
          <p:nvPr>
            <p:ph type="title"/>
          </p:nvPr>
        </p:nvSpPr>
        <p:spPr>
          <a:xfrm>
            <a:off x="3234332" y="-184547"/>
            <a:ext cx="17915336" cy="3036094"/>
          </a:xfrm>
          <a:prstGeom prst="rect">
            <a:avLst/>
          </a:prstGeom>
        </p:spPr>
        <p:txBody>
          <a:bodyPr/>
          <a:lstStyle>
            <a:lvl1pPr defTabSz="673655">
              <a:defRPr sz="9184"/>
            </a:lvl1pPr>
          </a:lstStyle>
          <a:p>
            <a:r>
              <a:t>Activity vs. direct usage of AI/OT etc.</a:t>
            </a:r>
          </a:p>
        </p:txBody>
      </p:sp>
      <p:sp>
        <p:nvSpPr>
          <p:cNvPr id="319" name="It depends!…"/>
          <p:cNvSpPr txBox="1">
            <a:spLocks noGrp="1"/>
          </p:cNvSpPr>
          <p:nvPr>
            <p:ph type="body" idx="1"/>
          </p:nvPr>
        </p:nvSpPr>
        <p:spPr>
          <a:xfrm>
            <a:off x="2111077" y="2709564"/>
            <a:ext cx="20669251" cy="9700222"/>
          </a:xfrm>
          <a:prstGeom prst="rect">
            <a:avLst/>
          </a:prstGeom>
        </p:spPr>
        <p:txBody>
          <a:bodyPr/>
          <a:lstStyle/>
          <a:p>
            <a:pPr marL="427831" indent="-427831" defTabSz="575071">
              <a:spcBef>
                <a:spcPts val="4100"/>
              </a:spcBef>
              <a:defRPr sz="3080"/>
            </a:pPr>
            <a:r>
              <a:t>It depends!</a:t>
            </a:r>
          </a:p>
          <a:p>
            <a:pPr marL="427831" indent="-427831" defTabSz="575071">
              <a:spcBef>
                <a:spcPts val="4100"/>
              </a:spcBef>
              <a:defRPr sz="3080"/>
            </a:pPr>
            <a:r>
              <a:t>Using DiagnosticSource&amp;Activity and bridging - </a:t>
            </a:r>
            <a:r>
              <a:rPr b="1"/>
              <a:t>Pros</a:t>
            </a:r>
            <a:r>
              <a:t>: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Part of the framework - no extra dependency needed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Designed and maintained by Microsoft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Very light-weight and small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No vendor lock-in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DiagnosticSource is there since .NET Core 1.0 and with high probability it won’t go away (other tools sometimes don’t even reach version 1.0)</a:t>
            </a:r>
          </a:p>
          <a:p>
            <a:pPr marL="427831" indent="-427831" defTabSz="575071">
              <a:spcBef>
                <a:spcPts val="4100"/>
              </a:spcBef>
              <a:defRPr sz="3080"/>
            </a:pPr>
            <a:r>
              <a:t>Using DiagnosticSource&amp;Activity and bridging - </a:t>
            </a:r>
            <a:r>
              <a:rPr b="1"/>
              <a:t>Cons</a:t>
            </a:r>
            <a:r>
              <a:t>:</a:t>
            </a:r>
          </a:p>
          <a:p>
            <a:pPr marL="738981" lvl="1" indent="-427831" defTabSz="575071">
              <a:spcBef>
                <a:spcPts val="4100"/>
              </a:spcBef>
              <a:defRPr sz="3080"/>
            </a:pPr>
            <a:r>
              <a:t>Additional overhead of the bridging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build="p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Non-Goals</a:t>
            </a:r>
          </a:p>
        </p:txBody>
      </p:sp>
      <p:sp>
        <p:nvSpPr>
          <p:cNvPr id="193" name="Overview about a single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Overview about a single product</a:t>
            </a:r>
          </a:p>
          <a:p>
            <a:pPr>
              <a:defRPr sz="5100"/>
            </a:pPr>
            <a:r>
              <a:t>Giving a tutorial-style talk about a single product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mmary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Summary</a:t>
            </a:r>
          </a:p>
        </p:txBody>
      </p:sp>
      <p:sp>
        <p:nvSpPr>
          <p:cNvPr id="504" name="Observability tools (Application Insights, Elastic APM, etc): telemetry data from production, correlated logs+metrics+traces…"/>
          <p:cNvSpPr txBox="1">
            <a:spLocks noGrp="1"/>
          </p:cNvSpPr>
          <p:nvPr>
            <p:ph type="body" idx="1"/>
          </p:nvPr>
        </p:nvSpPr>
        <p:spPr>
          <a:xfrm>
            <a:off x="1459452" y="2640465"/>
            <a:ext cx="22020026" cy="9504066"/>
          </a:xfrm>
          <a:prstGeom prst="rect">
            <a:avLst/>
          </a:prstGeom>
        </p:spPr>
        <p:txBody>
          <a:bodyPr/>
          <a:lstStyle/>
          <a:p>
            <a:r>
              <a:t>Observability tools (Application Insights, Elastic APM, etc): telemetry data from production, correlated logs+metrics+traces </a:t>
            </a:r>
          </a:p>
          <a:p>
            <a:r>
              <a:t>Manual instrumentation in .NET: Activity and DiagnosticSource</a:t>
            </a:r>
          </a:p>
          <a:p>
            <a:r>
              <a:t>TelemetryClient in Application Insights, Public API in Elastic APM: bridge your activities</a:t>
            </a:r>
          </a:p>
          <a:p>
            <a:r>
              <a:t>Distributed tracing, W3C Trace Context: standards for tracing across services</a:t>
            </a:r>
          </a:p>
          <a:p>
            <a:r>
              <a:t>OpenTelemetry: OpenSource library to avoid vendor lock in - not production ready yet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redit/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Credit/Resources </a:t>
            </a:r>
          </a:p>
        </p:txBody>
      </p:sp>
      <p:sp>
        <p:nvSpPr>
          <p:cNvPr id="507" name="Twitter: @gregkalapos…"/>
          <p:cNvSpPr txBox="1">
            <a:spLocks noGrp="1"/>
          </p:cNvSpPr>
          <p:nvPr>
            <p:ph type="body" idx="1"/>
          </p:nvPr>
        </p:nvSpPr>
        <p:spPr>
          <a:xfrm>
            <a:off x="1530153" y="3330979"/>
            <a:ext cx="21323694" cy="8840391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Twitter: </a:t>
            </a:r>
            <a:r>
              <a:rPr u="sng" dirty="0">
                <a:hlinkClick r:id="rId2"/>
              </a:rPr>
              <a:t>@</a:t>
            </a:r>
            <a:r>
              <a:rPr u="sng" dirty="0" err="1">
                <a:hlinkClick r:id="rId2"/>
              </a:rPr>
              <a:t>gregkalapos</a:t>
            </a:r>
            <a:endParaRPr u="sng" dirty="0">
              <a:hlinkClick r:id="rId2"/>
            </a:endParaRP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Web: </a:t>
            </a:r>
            <a:r>
              <a:rPr u="sng" dirty="0">
                <a:hlinkClick r:id="rId3"/>
              </a:rPr>
              <a:t>www.kalapos.net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Sample code and slides: </a:t>
            </a:r>
            <a:r>
              <a:rPr lang="en-US" dirty="0">
                <a:hlinkClick r:id="rId4"/>
              </a:rPr>
              <a:t>https://bit.ly/2T7xQom</a:t>
            </a:r>
            <a:endParaRPr lang="en-US" dirty="0"/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Distributed tracing slides/idea - Thomas Watson — An introduction to distributed tracing - </a:t>
            </a:r>
            <a:r>
              <a:rPr u="sng" dirty="0">
                <a:hlinkClick r:id="rId5"/>
              </a:rPr>
              <a:t>https://www.youtube.com/watch?v=g7XSEdriSFM</a:t>
            </a:r>
            <a:r>
              <a:rPr dirty="0"/>
              <a:t> 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DiagnosticSourcery</a:t>
            </a:r>
            <a:r>
              <a:rPr dirty="0"/>
              <a:t> 101 - Mark </a:t>
            </a:r>
            <a:r>
              <a:rPr dirty="0" err="1"/>
              <a:t>Rendle</a:t>
            </a:r>
            <a:r>
              <a:rPr dirty="0"/>
              <a:t>: </a:t>
            </a:r>
            <a:r>
              <a:rPr u="sng" dirty="0">
                <a:hlinkClick r:id="rId6"/>
              </a:rPr>
              <a:t>https://www.youtube.com/watch?v=g3SZxsskZE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Elastic </a:t>
            </a:r>
            <a:r>
              <a:rPr dirty="0" err="1"/>
              <a:t>Apm</a:t>
            </a:r>
            <a:r>
              <a:rPr dirty="0"/>
              <a:t> .NET Docs: </a:t>
            </a:r>
            <a:r>
              <a:rPr u="sng" dirty="0">
                <a:hlinkClick r:id="rId7"/>
              </a:rPr>
              <a:t>https://www.elastic.co/guide/en/apm/agent/dotnet/current/index.html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8"/>
              </a:rPr>
              <a:t>https://docs.microsoft.com/en-us/azure/azure-monitor/app/api-custom-events-metrics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TraceContext</a:t>
            </a:r>
            <a:r>
              <a:rPr dirty="0"/>
              <a:t>: </a:t>
            </a:r>
            <a:r>
              <a:rPr u="sng" dirty="0">
                <a:hlinkClick r:id="rId9"/>
              </a:rPr>
              <a:t>https://www.w3.org/TR/trace-context/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10"/>
              </a:rPr>
              <a:t>https://opentelemetry.io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0" y="-57910"/>
            <a:ext cx="24384000" cy="2651126"/>
          </a:xfrm>
          <a:prstGeom prst="rect">
            <a:avLst/>
          </a:prstGeom>
        </p:spPr>
        <p:txBody>
          <a:bodyPr/>
          <a:lstStyle/>
          <a:p>
            <a:r>
              <a:t>Sample code + Slides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6957" y="3098118"/>
            <a:ext cx="23417164" cy="8877573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/>
          <a:p>
            <a:pPr marL="457200" indent="-457200"/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Slides and Sample code: </a:t>
            </a:r>
            <a:r>
              <a:rPr lang="en-US" dirty="0">
                <a:uFill>
                  <a:solidFill>
                    <a:srgbClr val="44546A"/>
                  </a:solidFill>
                </a:uFill>
              </a:rPr>
              <a:t>https://bit.ly/2T7xQom</a:t>
            </a:r>
            <a:endParaRPr lang="en-US" dirty="0"/>
          </a:p>
          <a:p>
            <a:pPr marL="457200" indent="-457200"/>
            <a:endParaRPr u="sng" dirty="0">
              <a:solidFill>
                <a:srgbClr val="44546A"/>
              </a:solidFill>
              <a:uFill>
                <a:solidFill>
                  <a:srgbClr val="44546A"/>
                </a:solidFill>
              </a:uFill>
              <a:hlinkClick r:id="rId2"/>
            </a:endParaRPr>
          </a:p>
          <a:p>
            <a:pPr marL="457200" indent="-457200"/>
            <a:r>
              <a:rPr dirty="0"/>
              <a:t>Twitter: @</a:t>
            </a:r>
            <a:r>
              <a:rPr dirty="0" err="1"/>
              <a:t>gregkalapos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/>
              </a:rPr>
              <a:t>https://twitter.com/gregkalapos</a:t>
            </a:r>
            <a:r>
              <a:rPr dirty="0"/>
              <a:t>)</a:t>
            </a:r>
          </a:p>
          <a:p>
            <a:pPr marL="457200" indent="-457200"/>
            <a:endParaRPr dirty="0"/>
          </a:p>
          <a:p>
            <a:pPr marL="457200" indent="-457200"/>
            <a:r>
              <a:rPr dirty="0"/>
              <a:t>Web: 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/>
              </a:rPr>
              <a:t>www.kalapos.net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m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application</a:t>
            </a:r>
          </a:p>
        </p:txBody>
      </p:sp>
      <p:sp>
        <p:nvSpPr>
          <p:cNvPr id="196" name="Browser"/>
          <p:cNvSpPr/>
          <p:nvPr/>
        </p:nvSpPr>
        <p:spPr>
          <a:xfrm>
            <a:off x="380470" y="5869185"/>
            <a:ext cx="3778251" cy="1977630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63500">
            <a:solidFill>
              <a:srgbClr val="00BFB3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ctr"/>
          <a:lstStyle>
            <a:lvl1pPr algn="l" defTabSz="2438400">
              <a:defRPr sz="4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Browser</a:t>
            </a:r>
          </a:p>
        </p:txBody>
      </p:sp>
      <p:grpSp>
        <p:nvGrpSpPr>
          <p:cNvPr id="199" name="Group"/>
          <p:cNvGrpSpPr/>
          <p:nvPr/>
        </p:nvGrpSpPr>
        <p:grpSpPr>
          <a:xfrm>
            <a:off x="4181342" y="5926028"/>
            <a:ext cx="5827846" cy="1977629"/>
            <a:chOff x="0" y="0"/>
            <a:chExt cx="5827844" cy="1977628"/>
          </a:xfrm>
        </p:grpSpPr>
        <p:sp>
          <p:nvSpPr>
            <p:cNvPr id="197" name="Frontend (.NET Core)"/>
            <p:cNvSpPr/>
            <p:nvPr/>
          </p:nvSpPr>
          <p:spPr>
            <a:xfrm>
              <a:off x="2049594" y="0"/>
              <a:ext cx="3778251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Frontend (.NET Core)</a:t>
              </a:r>
            </a:p>
          </p:txBody>
        </p:sp>
        <p:sp>
          <p:nvSpPr>
            <p:cNvPr id="198" name="Line"/>
            <p:cNvSpPr/>
            <p:nvPr/>
          </p:nvSpPr>
          <p:spPr>
            <a:xfrm>
              <a:off x="0" y="988814"/>
              <a:ext cx="2093465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0033052" y="7366000"/>
            <a:ext cx="11372865" cy="2501894"/>
            <a:chOff x="0" y="0"/>
            <a:chExt cx="11372864" cy="2501892"/>
          </a:xfrm>
        </p:grpSpPr>
        <p:sp>
          <p:nvSpPr>
            <p:cNvPr id="200" name="fixer.io (http)"/>
            <p:cNvSpPr/>
            <p:nvPr/>
          </p:nvSpPr>
          <p:spPr>
            <a:xfrm>
              <a:off x="8679405" y="524264"/>
              <a:ext cx="2693460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solidFill>
                    <a:srgbClr val="F04E98"/>
                  </a:solidFill>
                  <a:uFill>
                    <a:solidFill>
                      <a:srgbClr val="F04E98"/>
                    </a:solidFill>
                  </a:uFill>
                  <a:hlinkClick r:id="rId2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-1" y="0"/>
              <a:ext cx="8665742" cy="1663962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0015644" y="3897853"/>
            <a:ext cx="11838516" cy="2442279"/>
            <a:chOff x="0" y="-1"/>
            <a:chExt cx="11838515" cy="2442278"/>
          </a:xfrm>
        </p:grpSpPr>
        <p:sp>
          <p:nvSpPr>
            <p:cNvPr id="203" name="Database"/>
            <p:cNvSpPr/>
            <p:nvPr/>
          </p:nvSpPr>
          <p:spPr>
            <a:xfrm>
              <a:off x="8587796" y="-1"/>
              <a:ext cx="3250719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Database</a:t>
              </a:r>
            </a:p>
          </p:txBody>
        </p:sp>
        <p:sp>
          <p:nvSpPr>
            <p:cNvPr id="204" name="DbService (.NET Core)"/>
            <p:cNvSpPr/>
            <p:nvPr/>
          </p:nvSpPr>
          <p:spPr>
            <a:xfrm>
              <a:off x="2448495" y="-1"/>
              <a:ext cx="3769528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DbService (.NET Core)</a:t>
              </a:r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1575344"/>
              <a:ext cx="2385736" cy="866933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6173626" y="1310691"/>
              <a:ext cx="2414996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2" grpId="0" animBg="1" advAuto="0"/>
      <p:bldP spid="20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767501" y="6438755"/>
            <a:ext cx="16996941" cy="120489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600" dirty="0"/>
              <a:t>Demo - Sample app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Placeholder 1"/>
          <p:cNvSpPr txBox="1">
            <a:spLocks noGrp="1"/>
          </p:cNvSpPr>
          <p:nvPr>
            <p:ph type="body" idx="14"/>
          </p:nvPr>
        </p:nvSpPr>
        <p:spPr>
          <a:xfrm>
            <a:off x="2887810" y="3938272"/>
            <a:ext cx="18609735" cy="8814183"/>
          </a:xfrm>
          <a:prstGeom prst="rect">
            <a:avLst/>
          </a:prstGeom>
        </p:spPr>
        <p:txBody>
          <a:bodyPr/>
          <a:lstStyle/>
          <a:p>
            <a:pPr defTabSz="1828800">
              <a:defRPr sz="7200"/>
            </a:pPr>
            <a:r>
              <a:t>A system is observable when you can ask arbitrary questions about it and receive meaningful answers without having to write new code or command line tools. </a:t>
            </a:r>
          </a:p>
          <a:p>
            <a:pPr defTabSz="1828800">
              <a:defRPr sz="7200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1517</Words>
  <Application>Microsoft Office PowerPoint</Application>
  <PresentationFormat>Custom</PresentationFormat>
  <Paragraphs>410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Arial</vt:lpstr>
      <vt:lpstr>Calibri</vt:lpstr>
      <vt:lpstr>Calibri Light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Segoe UI</vt:lpstr>
      <vt:lpstr>Segoe UI Light</vt:lpstr>
      <vt:lpstr>Segoe UI Semibold</vt:lpstr>
      <vt:lpstr>Trebuchet MS</vt:lpstr>
      <vt:lpstr>White</vt:lpstr>
      <vt:lpstr>The state of Observability in .NET </vt:lpstr>
      <vt:lpstr>Gergely Kalapos (Gergö, Greg)  Web: http://kalapos.net Twitter: @gregkalapos</vt:lpstr>
      <vt:lpstr>Slides and sample code</vt:lpstr>
      <vt:lpstr>Agenda</vt:lpstr>
      <vt:lpstr>Goals</vt:lpstr>
      <vt:lpstr>Non-Goals</vt:lpstr>
      <vt:lpstr>Demo application</vt:lpstr>
      <vt:lpstr>Demo - Sample app</vt:lpstr>
      <vt:lpstr>PowerPoint Presentation</vt:lpstr>
      <vt:lpstr>3 Pillars of Observability</vt:lpstr>
      <vt:lpstr>3 Pillars of Observability</vt:lpstr>
      <vt:lpstr>PowerPoint Presentation</vt:lpstr>
      <vt:lpstr>Demo</vt:lpstr>
      <vt:lpstr>Manual code instrumentation</vt:lpstr>
      <vt:lpstr>What about things that are not captured automatically? </vt:lpstr>
      <vt:lpstr>Manual Instrumentation  Application Insights</vt:lpstr>
      <vt:lpstr>Manual Instrumentation  ElasticApm</vt:lpstr>
      <vt:lpstr>Manual Instrumentation  ElasticApm</vt:lpstr>
      <vt:lpstr>Demo</vt:lpstr>
      <vt:lpstr>Distributed Tracing</vt:lpstr>
      <vt:lpstr>Distributed tracing Monolith</vt:lpstr>
      <vt:lpstr>Distributed tracing Micro-services </vt:lpstr>
      <vt:lpstr>Distributed tracing</vt:lpstr>
      <vt:lpstr>Distributed tracing</vt:lpstr>
      <vt:lpstr>Distributed tracing Micro-services </vt:lpstr>
      <vt:lpstr>Distributed tracing Micro-services </vt:lpstr>
      <vt:lpstr>Distributed tracing Micro-services </vt:lpstr>
      <vt:lpstr>Communication between services</vt:lpstr>
      <vt:lpstr>HTTP - W3C TraceContext</vt:lpstr>
      <vt:lpstr>HTTP - W3C TraceContext</vt:lpstr>
      <vt:lpstr>HTTP - W3C TraceContext</vt:lpstr>
      <vt:lpstr>Demo</vt:lpstr>
      <vt:lpstr>What about non-HTTP?</vt:lpstr>
      <vt:lpstr>Demo</vt:lpstr>
      <vt:lpstr>OpenTelemetry</vt:lpstr>
      <vt:lpstr>OpenTelemetry Architecture</vt:lpstr>
      <vt:lpstr>OpenTelemetry .NET</vt:lpstr>
      <vt:lpstr>Demo</vt:lpstr>
      <vt:lpstr>How is data automatically captured? DiagnosticSource &amp; Activity</vt:lpstr>
      <vt:lpstr>Diagnostic Source</vt:lpstr>
      <vt:lpstr> Instrument with DiagnosticSource</vt:lpstr>
      <vt:lpstr>PowerPoint Presentation</vt:lpstr>
      <vt:lpstr>Receiver</vt:lpstr>
      <vt:lpstr>PowerPoint Presentation</vt:lpstr>
      <vt:lpstr>PowerPoint Presentation</vt:lpstr>
      <vt:lpstr>Demo</vt:lpstr>
      <vt:lpstr>DiagnosticSource in HttpClient</vt:lpstr>
      <vt:lpstr>Demo</vt:lpstr>
      <vt:lpstr>HttpClient - DiagnosticSource</vt:lpstr>
      <vt:lpstr>DiagnosticSource  Used by</vt:lpstr>
      <vt:lpstr>Activity</vt:lpstr>
      <vt:lpstr>Activity</vt:lpstr>
      <vt:lpstr>Activity.Current</vt:lpstr>
      <vt:lpstr>Demo</vt:lpstr>
      <vt:lpstr>DiagnosticSource &amp; Activity  How to put the data to AI/Elastic APM or any other tool?</vt:lpstr>
      <vt:lpstr>PowerPoint Presentation</vt:lpstr>
      <vt:lpstr>PowerPoint Presentation</vt:lpstr>
      <vt:lpstr>Activity vs. direct usage of the library</vt:lpstr>
      <vt:lpstr>Activity vs. direct usage of AI/OT etc.</vt:lpstr>
      <vt:lpstr>Summary</vt:lpstr>
      <vt:lpstr>Credit/Resources 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Observability in .NET</dc:title>
  <cp:lastModifiedBy>Gergely Kalapos</cp:lastModifiedBy>
  <cp:revision>199</cp:revision>
  <dcterms:modified xsi:type="dcterms:W3CDTF">2020-02-26T15:09:25Z</dcterms:modified>
</cp:coreProperties>
</file>